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2"/>
  </p:notesMasterIdLst>
  <p:handoutMasterIdLst>
    <p:handoutMasterId r:id="rId13"/>
  </p:handoutMasterIdLst>
  <p:sldIdLst>
    <p:sldId id="421" r:id="rId3"/>
    <p:sldId id="413" r:id="rId4"/>
    <p:sldId id="417" r:id="rId5"/>
    <p:sldId id="294" r:id="rId6"/>
    <p:sldId id="419" r:id="rId7"/>
    <p:sldId id="273" r:id="rId8"/>
    <p:sldId id="349" r:id="rId9"/>
    <p:sldId id="418" r:id="rId10"/>
    <p:sldId id="40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4"/>
    <p:restoredTop sz="96327" autoAdjust="0"/>
  </p:normalViewPr>
  <p:slideViewPr>
    <p:cSldViewPr snapToGrid="0" snapToObjects="1"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31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B044-214C-AA40-8F2B-DEC41BD6B0FD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38122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A44E-0822-7846-8A3A-29CB2E1F6B5E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036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7E1A-1EF1-D045-B958-CD9693A2F651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7973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8927-B149-E94E-864A-536EA39DA34F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5919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C462-A379-D645-8E55-460BE9E5634F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6888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6FC-6B8D-4C4B-98C9-A3670989634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4467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F44-25FA-1D41-BE65-D8E565AEAEB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053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9443F-DC4C-0D4F-B29A-9EE4BD180C4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9700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E9CB-2ED8-4345-9469-BB05A7C029B6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1167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E55B-28A5-1949-8F43-7D732EE13D7D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8647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B6A9-9682-5F4C-AE9B-B2438C7ADE84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325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06CDA-FE9C-FE43-8B0C-63B386422ED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5245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E779-1760-5C43-B53B-D674A6CB97E2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0076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48B2-49EF-124E-8D68-ABBBA3120F0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7450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3103-11D5-6F49-868F-C77D40C36CC8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14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368F-17E9-E64F-BDF0-8F0AB9A41617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837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2702-CB2B-6047-8396-AB62D5DDA08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973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B5EF-AF1D-7248-B67E-7F8EEC924613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54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57D8-5DCA-2948-886A-85AE279681E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809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5EBC-DE3D-5747-A6F7-C150736E42E0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197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32E-ED03-8F4E-92E7-963A01C31AC9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79680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1A2C-344D-DA4B-8B9E-4D898BE28DD5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694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18CECB9-4820-7148-9BD5-B2B8A9811744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0804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7B430-D6D9-BF4C-909A-F4D47B0C7DFE}" type="datetime1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920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iff"/><Relationship Id="rId4" Type="http://schemas.openxmlformats.org/officeDocument/2006/relationships/hyperlink" Target="http://www.ucalgary.ca/IOSTEM/files/IOSTEM/media_crop/44/public/sensors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Μάθημα 6ο : Αισθητήρας χρώματος</a:t>
            </a:r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9957" y="2082297"/>
            <a:ext cx="7568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1266" name="Picture 2" descr="EV3 Classroom LEGO® Education - Apps on Google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498" y="272833"/>
            <a:ext cx="3446919" cy="1723460"/>
          </a:xfrm>
          <a:prstGeom prst="rect">
            <a:avLst/>
          </a:prstGeom>
          <a:noFill/>
        </p:spPr>
      </p:pic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5097" y="6210780"/>
            <a:ext cx="3945988" cy="282095"/>
          </a:xfrm>
        </p:spPr>
        <p:txBody>
          <a:bodyPr/>
          <a:lstStyle/>
          <a:p>
            <a:pPr algn="ctr"/>
            <a:r>
              <a:rPr lang="el-GR" dirty="0" smtClean="0"/>
              <a:t>ΟΜΙΛΟΣ ΡΟΜΠΟΤΙΚΗΣ - 5ο ΠΡΟΤΥΠΟ ΓΥΜΝΑΣΙΟ ΧΑΛΚΙΔΑΣ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88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ΜΑΘΗΣΗΣ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Πως χρησιμοποιούμε τον αισθητήρα χρώματος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Μάθε την κύλιση και το φρένο όταν σταματάει ένας κινητήρας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797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ΕΙΝΑΙ ΕΝΑΣ ΑΙΣΘΗΤΗΡΑΣ?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Ένας αισθητήρας επιτρέπει στο πρόγραμμα να υπολογίζει και να συλλέγει δεδομένα από το περιβάλλον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Οι αισθητήρες του EV3 είναι:</a:t>
            </a:r>
          </a:p>
          <a:p>
            <a:pPr marL="800100" lvl="1" indent="-342900"/>
            <a:r>
              <a:rPr lang="el-GR" dirty="0" smtClean="0"/>
              <a:t>Χρώματος – αναγνωρίζει χρώματα και φωτεινότητα </a:t>
            </a:r>
          </a:p>
          <a:p>
            <a:pPr marL="800100" lvl="1" indent="-342900"/>
            <a:r>
              <a:rPr lang="el-GR" dirty="0" smtClean="0"/>
              <a:t>Γυροσκόπιο – μετράει την επιτάχυνση στροφής του </a:t>
            </a:r>
            <a:r>
              <a:rPr lang="el-GR" dirty="0" err="1" smtClean="0"/>
              <a:t>robot</a:t>
            </a:r>
            <a:r>
              <a:rPr lang="el-GR" dirty="0" smtClean="0"/>
              <a:t> </a:t>
            </a:r>
          </a:p>
          <a:p>
            <a:pPr marL="800100" lvl="1" indent="-342900"/>
            <a:r>
              <a:rPr lang="el-GR" dirty="0" smtClean="0"/>
              <a:t>Υπερήχων – μετράει την απόσταση από κοντινές επιφάνειες </a:t>
            </a:r>
          </a:p>
          <a:p>
            <a:pPr marL="800100" lvl="1" indent="-342900"/>
            <a:r>
              <a:rPr lang="el-GR" dirty="0" smtClean="0"/>
              <a:t> Επαφής – μετράει την επαφή με μία επιφάνεια </a:t>
            </a:r>
          </a:p>
          <a:p>
            <a:pPr marL="800100" lvl="1" indent="-342900"/>
            <a:r>
              <a:rPr lang="el-GR" dirty="0" smtClean="0"/>
              <a:t> Άλλοι που διατίθενται στο εμπόριο (θερμοκρασίας, πυξίδας, υπέρυθρων…) </a:t>
            </a:r>
            <a:endParaRPr lang="en-US" dirty="0"/>
          </a:p>
          <a:p>
            <a:pPr marL="800100" lvl="1" indent="-34290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6179" y="4297339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126163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from: </a:t>
            </a:r>
            <a:r>
              <a:rPr lang="en-US" sz="1100" dirty="0">
                <a:hlinkClick r:id="rId4"/>
              </a:rPr>
              <a:t>http://www.ucalgary.ca/IOSTEM/files/IOSTEM/media_crop/44/public/sensors.jpg</a:t>
            </a:r>
            <a:r>
              <a:rPr lang="en-US" sz="1100" dirty="0"/>
              <a:t>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6637774" y="4297339"/>
            <a:ext cx="1587717" cy="17531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6976" y="5801527"/>
            <a:ext cx="1326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Infrared Sensor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91274" y="5788465"/>
            <a:ext cx="1009791" cy="2616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Color Sensor</a:t>
            </a:r>
          </a:p>
        </p:txBody>
      </p:sp>
    </p:spTree>
    <p:extLst>
      <p:ext uri="{BB962C8B-B14F-4D97-AF65-F5344CB8AC3E}">
        <p14:creationId xmlns="" xmlns:p14="http://schemas.microsoft.com/office/powerpoint/2010/main" val="159100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ΠΕΡΙΓΡΑΦΗ ΑΙΣΘΗΤΗΡΑ ΧΡΩΜΑΤΟΣ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047560"/>
            <a:ext cx="8245475" cy="50589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Ο αισθητήρας αναγνωρίζει την ένταση του φωτός που εισέρχεται μέσα του.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3 τρόπους λειτουργίας: </a:t>
            </a:r>
          </a:p>
          <a:p>
            <a:pPr marL="800100" lvl="1" indent="-342900"/>
            <a:r>
              <a:rPr lang="el-GR" b="1" dirty="0" smtClean="0"/>
              <a:t>Αναγνώρισης χρώματος </a:t>
            </a:r>
            <a:r>
              <a:rPr lang="el-GR" dirty="0" smtClean="0"/>
              <a:t>(</a:t>
            </a:r>
            <a:r>
              <a:rPr lang="el-GR" dirty="0" err="1" smtClean="0"/>
              <a:t>Color</a:t>
            </a:r>
            <a:r>
              <a:rPr lang="el-GR" dirty="0" smtClean="0"/>
              <a:t>): Αναγνωρίζει 7 χρώματα (μαύρο, καφέ, μπλε, πράσινο, κίτρινο, κόκκινο, άσπρο) και την απουσία χρώματος. </a:t>
            </a:r>
          </a:p>
          <a:p>
            <a:pPr marL="800100" lvl="1" indent="-342900"/>
            <a:r>
              <a:rPr lang="el-GR" b="1" dirty="0" smtClean="0"/>
              <a:t>Έντασης αντανάκλασης</a:t>
            </a:r>
            <a:r>
              <a:rPr lang="el-GR" dirty="0" smtClean="0"/>
              <a:t> (</a:t>
            </a:r>
            <a:r>
              <a:rPr lang="el-GR" dirty="0" err="1" smtClean="0"/>
              <a:t>Reflected</a:t>
            </a:r>
            <a:r>
              <a:rPr lang="el-GR" dirty="0" smtClean="0"/>
              <a:t> </a:t>
            </a:r>
            <a:r>
              <a:rPr lang="el-GR" dirty="0" err="1" smtClean="0"/>
              <a:t>Light</a:t>
            </a:r>
            <a:r>
              <a:rPr lang="el-GR" dirty="0" smtClean="0"/>
              <a:t>): Μετράει την ένταση της αντανάκλασης μίας δέσμης κόκκινου φωτός που εκπέμπεται από έναν ενσωματωμένο λαμπτήρα (0=καθόλου αντανάκλαση και 100=υψηλή αντανάκλαση) </a:t>
            </a:r>
          </a:p>
          <a:p>
            <a:pPr marL="800100" lvl="1" indent="-342900"/>
            <a:r>
              <a:rPr lang="el-GR" b="1" dirty="0" smtClean="0"/>
              <a:t>Έντασης φωτός περιβάλλοντος</a:t>
            </a:r>
            <a:r>
              <a:rPr lang="el-GR" dirty="0" smtClean="0"/>
              <a:t> (</a:t>
            </a:r>
            <a:r>
              <a:rPr lang="el-GR" dirty="0" err="1" smtClean="0"/>
              <a:t>Ambient</a:t>
            </a:r>
            <a:r>
              <a:rPr lang="el-GR" dirty="0" smtClean="0"/>
              <a:t> </a:t>
            </a:r>
            <a:r>
              <a:rPr lang="el-GR" dirty="0" err="1" smtClean="0"/>
              <a:t>Light</a:t>
            </a:r>
            <a:r>
              <a:rPr lang="el-GR" dirty="0" smtClean="0"/>
              <a:t>): Μετράει την ένταση του φωτός που εισέρχεται στον αισθητήρα από το περιβάλλον (δεν εκπέμπει φως ο λαμπτήρας). (0= καθόλου αντανάκλαση </a:t>
            </a:r>
            <a:r>
              <a:rPr lang="el-GR" dirty="0" err="1" smtClean="0"/>
              <a:t>and</a:t>
            </a:r>
            <a:r>
              <a:rPr lang="el-GR" dirty="0" smtClean="0"/>
              <a:t> 100= υψηλή</a:t>
            </a:r>
            <a:r>
              <a:rPr lang="en-US" dirty="0" smtClean="0"/>
              <a:t> </a:t>
            </a:r>
            <a:r>
              <a:rPr lang="el-GR" dirty="0" smtClean="0"/>
              <a:t>αντανάκλαση) </a:t>
            </a:r>
          </a:p>
          <a:p>
            <a:pPr marL="800100" lvl="1" indent="-342900">
              <a:buNone/>
            </a:pPr>
            <a:r>
              <a:rPr lang="el-GR" b="1" dirty="0" smtClean="0"/>
              <a:t>• Χρησιμοποιείται: </a:t>
            </a:r>
          </a:p>
          <a:p>
            <a:pPr marL="800100" lvl="1" indent="-342900">
              <a:buNone/>
            </a:pPr>
            <a:r>
              <a:rPr lang="el-GR" dirty="0" smtClean="0"/>
              <a:t>	• Να κινείστε μέχρι να εντοπιστεί μία γραμμή </a:t>
            </a:r>
          </a:p>
          <a:p>
            <a:pPr marL="800100" lvl="1" indent="-342900">
              <a:buNone/>
            </a:pPr>
            <a:r>
              <a:rPr lang="el-GR" dirty="0" smtClean="0"/>
              <a:t>	• Να ακολουθείτε μία γραμμή (</a:t>
            </a:r>
            <a:r>
              <a:rPr lang="el-GR" dirty="0" err="1" smtClean="0"/>
              <a:t>Follow</a:t>
            </a:r>
            <a:r>
              <a:rPr lang="el-GR" dirty="0" smtClean="0"/>
              <a:t> a </a:t>
            </a:r>
            <a:r>
              <a:rPr lang="el-GR" dirty="0" err="1" smtClean="0"/>
              <a:t>line</a:t>
            </a:r>
            <a:r>
              <a:rPr lang="el-GR" dirty="0" smtClean="0"/>
              <a:t>) </a:t>
            </a:r>
          </a:p>
          <a:p>
            <a:pPr marL="800100" lvl="1" indent="-342900">
              <a:buNone/>
            </a:pPr>
            <a:r>
              <a:rPr lang="el-GR" sz="1600" i="1" dirty="0" err="1" smtClean="0"/>
              <a:t>Color</a:t>
            </a:r>
            <a:r>
              <a:rPr lang="el-GR" sz="1600" i="1" dirty="0" smtClean="0"/>
              <a:t> </a:t>
            </a:r>
            <a:r>
              <a:rPr lang="el-GR" sz="1600" i="1" dirty="0" err="1" smtClean="0"/>
              <a:t>Sensors</a:t>
            </a:r>
            <a:r>
              <a:rPr lang="el-GR" sz="1600" i="1" dirty="0" smtClean="0"/>
              <a:t> – </a:t>
            </a:r>
            <a:r>
              <a:rPr lang="el-GR" sz="1400" dirty="0" smtClean="0"/>
              <a:t>λειτουργία ανακλώμενου φωτός… </a:t>
            </a:r>
          </a:p>
          <a:p>
            <a:pPr marL="800100" lvl="1" indent="-342900">
              <a:buNone/>
            </a:pPr>
            <a:r>
              <a:rPr lang="el-GR" sz="1400" dirty="0" smtClean="0"/>
              <a:t> Ο ΑΙΣΘΗΤΗΡΑΣ ΧΡΩΜΑΤΟΣ ρίχνει ένα φως στο έδαφος και διαβάζει την αντανάκλαση</a:t>
            </a:r>
            <a:endParaRPr lang="en-US" sz="1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5224" y="6106459"/>
            <a:ext cx="75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chemeClr val="tx2"/>
                </a:solidFill>
              </a:rPr>
              <a:t>Θα χρησιμοποιήσουμε τη λειτουργία COLOR MODE σε αυτό το μάθημα</a:t>
            </a:r>
            <a:endParaRPr lang="en-US" sz="2000" b="1" i="1" dirty="0">
              <a:solidFill>
                <a:schemeClr val="tx2"/>
              </a:solidFill>
            </a:endParaRPr>
          </a:p>
        </p:txBody>
      </p:sp>
      <p:pic>
        <p:nvPicPr>
          <p:cNvPr id="8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53553" r="21929" b="18166"/>
          <a:stretch/>
        </p:blipFill>
        <p:spPr bwMode="auto">
          <a:xfrm>
            <a:off x="6712204" y="4365565"/>
            <a:ext cx="1401218" cy="149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3073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ΑΝΑΓΝΩΡΙΣΗ ΧΡΩΜΑΤΩΝ</a:t>
            </a:r>
            <a:endParaRPr lang="el-G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451" y="1849804"/>
            <a:ext cx="8245475" cy="125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3248704" y="1339652"/>
            <a:ext cx="2067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Ανθρώπινη όραση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3248704" y="3613666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Όραση αισθητήρα 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2286000" y="455941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Άσπρο/φωτεινό: 100</a:t>
            </a:r>
            <a:endParaRPr lang="en-US" dirty="0" smtClean="0"/>
          </a:p>
          <a:p>
            <a:r>
              <a:rPr lang="el-GR" dirty="0" smtClean="0"/>
              <a:t>Μαύρο/σκοτεινό: 0 </a:t>
            </a:r>
            <a:endParaRPr lang="en-US" dirty="0" smtClean="0"/>
          </a:p>
          <a:p>
            <a:r>
              <a:rPr lang="el-GR" dirty="0" smtClean="0"/>
              <a:t>Χρώματα: 0-100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ΠΡΟΚΛΗΣΗ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186" y="932639"/>
            <a:ext cx="3658140" cy="505620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Κάνετε το </a:t>
            </a:r>
            <a:r>
              <a:rPr lang="el-GR" dirty="0" err="1" smtClean="0"/>
              <a:t>robot</a:t>
            </a:r>
            <a:r>
              <a:rPr lang="el-GR" dirty="0" smtClean="0"/>
              <a:t> να κινηθεί μέχρι την πράσινη γραμμή χρησιμοποιώντας τον αισθητήρα χρώματος. </a:t>
            </a:r>
            <a:endParaRPr lang="en-US" dirty="0" smtClean="0"/>
          </a:p>
          <a:p>
            <a:r>
              <a:rPr lang="el-GR" dirty="0" smtClean="0"/>
              <a:t>Βήμα 1: Χρήση του </a:t>
            </a:r>
            <a:r>
              <a:rPr lang="el-GR" dirty="0" err="1" smtClean="0"/>
              <a:t>Wait</a:t>
            </a:r>
            <a:r>
              <a:rPr lang="el-GR" dirty="0" smtClean="0"/>
              <a:t> </a:t>
            </a:r>
            <a:r>
              <a:rPr lang="el-GR" dirty="0" err="1" smtClean="0"/>
              <a:t>For</a:t>
            </a:r>
            <a:r>
              <a:rPr lang="el-GR" dirty="0" smtClean="0"/>
              <a:t> </a:t>
            </a:r>
            <a:r>
              <a:rPr lang="el-GR" dirty="0" err="1" smtClean="0"/>
              <a:t>Color</a:t>
            </a:r>
            <a:endParaRPr lang="el-GR" dirty="0" smtClean="0"/>
          </a:p>
          <a:p>
            <a:r>
              <a:rPr lang="el-GR" dirty="0" smtClean="0"/>
              <a:t>Βήμα 2: Χρήση της λειτουργίας χρώματος (COLOR MODE)</a:t>
            </a:r>
          </a:p>
          <a:p>
            <a:r>
              <a:rPr lang="el-GR" dirty="0" smtClean="0"/>
              <a:t>Βήμα 3: Κύλιση ή φρένο?</a:t>
            </a:r>
            <a:endParaRPr lang="en-US" dirty="0">
              <a:solidFill>
                <a:srgbClr val="FF0000"/>
              </a:solidFill>
            </a:endParaRPr>
          </a:p>
          <a:p>
            <a:endParaRPr lang="en-US" sz="1900" b="0" dirty="0" smtClean="0">
              <a:solidFill>
                <a:srgbClr val="FF0000"/>
              </a:solidFill>
            </a:endParaRPr>
          </a:p>
          <a:p>
            <a:r>
              <a:rPr lang="el-GR" sz="1900" b="0" dirty="0" smtClean="0">
                <a:solidFill>
                  <a:srgbClr val="FF0000"/>
                </a:solidFill>
              </a:rPr>
              <a:t>Συμβουλή: Χρησιμοποιήσετε το </a:t>
            </a:r>
            <a:r>
              <a:rPr lang="el-GR" sz="1900" b="0" dirty="0" err="1" smtClean="0">
                <a:solidFill>
                  <a:srgbClr val="FF0000"/>
                </a:solidFill>
              </a:rPr>
              <a:t>Move</a:t>
            </a:r>
            <a:r>
              <a:rPr lang="el-GR" sz="1900" b="0" dirty="0" smtClean="0">
                <a:solidFill>
                  <a:srgbClr val="FF0000"/>
                </a:solidFill>
              </a:rPr>
              <a:t> </a:t>
            </a:r>
            <a:r>
              <a:rPr lang="el-GR" sz="1900" b="0" dirty="0" err="1" smtClean="0">
                <a:solidFill>
                  <a:srgbClr val="FF0000"/>
                </a:solidFill>
              </a:rPr>
              <a:t>Steering</a:t>
            </a:r>
            <a:r>
              <a:rPr lang="el-GR" sz="1900" b="0" dirty="0" smtClean="0">
                <a:solidFill>
                  <a:srgbClr val="FF0000"/>
                </a:solidFill>
              </a:rPr>
              <a:t> και το </a:t>
            </a:r>
            <a:r>
              <a:rPr lang="el-GR" sz="1900" b="0" dirty="0" err="1" smtClean="0">
                <a:solidFill>
                  <a:srgbClr val="FF0000"/>
                </a:solidFill>
              </a:rPr>
              <a:t>Wait</a:t>
            </a:r>
            <a:r>
              <a:rPr lang="el-GR" sz="1900" b="0" dirty="0" smtClean="0">
                <a:solidFill>
                  <a:srgbClr val="FF0000"/>
                </a:solidFill>
              </a:rPr>
              <a:t> </a:t>
            </a:r>
            <a:r>
              <a:rPr lang="en-US" sz="1900" b="0" dirty="0" smtClean="0">
                <a:solidFill>
                  <a:srgbClr val="FF0000"/>
                </a:solidFill>
              </a:rPr>
              <a:t>until</a:t>
            </a:r>
            <a:r>
              <a:rPr lang="el-GR" sz="1900" b="0" dirty="0" smtClean="0">
                <a:solidFill>
                  <a:srgbClr val="FF0000"/>
                </a:solidFill>
              </a:rPr>
              <a:t> </a:t>
            </a:r>
            <a:r>
              <a:rPr lang="el-GR" sz="1900" b="0" dirty="0" err="1" smtClean="0">
                <a:solidFill>
                  <a:srgbClr val="FF0000"/>
                </a:solidFill>
              </a:rPr>
              <a:t>Color</a:t>
            </a:r>
            <a:r>
              <a:rPr lang="en-US" sz="1900" b="0" dirty="0" smtClean="0">
                <a:solidFill>
                  <a:srgbClr val="FF0000"/>
                </a:solidFill>
              </a:rPr>
              <a:t> is “”</a:t>
            </a:r>
            <a:r>
              <a:rPr lang="el-GR" sz="1900" b="0" dirty="0" smtClean="0">
                <a:solidFill>
                  <a:srgbClr val="FF0000"/>
                </a:solidFill>
              </a:rPr>
              <a:t>. Δείτε την τιμή που αντιστοιχεί στο πράσινο φως.</a:t>
            </a:r>
            <a:endParaRPr lang="en-US" sz="1900" b="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 descr="Screen Shot 2019-12-21 at 5.15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174" y="1821103"/>
            <a:ext cx="3658141" cy="1175555"/>
          </a:xfrm>
          <a:prstGeom prst="rect">
            <a:avLst/>
          </a:prstGeom>
        </p:spPr>
      </p:pic>
      <p:pic>
        <p:nvPicPr>
          <p:cNvPr id="9" name="Picture 8" descr="Screen Shot 2019-12-21 at 5.44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87" y="3364027"/>
            <a:ext cx="3136012" cy="19470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45629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 ΠΡΟΚΛΗΣΗΣ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Screen Shot 2019-12-21 at 5.54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755" y="1989306"/>
            <a:ext cx="4890516" cy="321512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7657067" y="1803731"/>
            <a:ext cx="932751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657067" y="5490740"/>
            <a:ext cx="93275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024706" y="2004257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61683" y="1366551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FINISH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1683" y="5677029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</p:spTree>
    <p:extLst>
      <p:ext uri="{BB962C8B-B14F-4D97-AF65-F5344CB8AC3E}">
        <p14:creationId xmlns="" xmlns:p14="http://schemas.microsoft.com/office/powerpoint/2010/main" val="3844483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err="1" smtClean="0"/>
              <a:t>ΣημειωσειΣ</a:t>
            </a:r>
            <a:r>
              <a:rPr lang="el-GR" sz="3200" dirty="0" smtClean="0"/>
              <a:t> για </a:t>
            </a:r>
            <a:r>
              <a:rPr lang="el-GR" sz="3200" dirty="0" err="1" smtClean="0"/>
              <a:t>χρηστεΣ</a:t>
            </a:r>
            <a:r>
              <a:rPr lang="el-GR" sz="3200" dirty="0" smtClean="0"/>
              <a:t> EV3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17600"/>
            <a:ext cx="8396191" cy="5008563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l-GR" sz="1800" dirty="0" smtClean="0"/>
              <a:t>Δεν μπορείτε να αναζητήσετε περισσότερα από ένα χρώματα μόνο με τα μπλοκ αισθητήρων χρώματος </a:t>
            </a: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r>
              <a:rPr lang="el-GR" sz="1800" dirty="0" smtClean="0"/>
              <a:t>Ωστόσο, μπορεί να γραφτεί άλλος κώδικας που θα έχει το ίδιο αποτέλεσμα.</a:t>
            </a:r>
            <a:r>
              <a:rPr lang="en-US" sz="1800" dirty="0" smtClean="0"/>
              <a:t>However</a:t>
            </a:r>
            <a:r>
              <a:rPr lang="en-US" sz="1800" dirty="0"/>
              <a:t>, other code can be written that will have the same effect.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8" descr="Screen Shot 2019-12-21 at 5.44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80" y="1919982"/>
            <a:ext cx="2587386" cy="1606454"/>
          </a:xfrm>
          <a:prstGeom prst="rect">
            <a:avLst/>
          </a:prstGeom>
        </p:spPr>
      </p:pic>
      <p:pic>
        <p:nvPicPr>
          <p:cNvPr id="8" name="Picture 7" descr="Screen Shot 2019-12-21 at 6.08.0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19" y="4861260"/>
            <a:ext cx="6151231" cy="5046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232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των </a:t>
            </a:r>
            <a:r>
              <a:rPr lang="el-GR" sz="1800" dirty="0" err="1" smtClean="0"/>
              <a:t>Sanjay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Arvind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που διατίθενται στη διεύθυνση </a:t>
            </a:r>
            <a:r>
              <a:rPr lang="el-GR" sz="1800" dirty="0" smtClean="0">
                <a:hlinkClick r:id="rId2"/>
              </a:rPr>
              <a:t>www.ev3lessons.com</a:t>
            </a:r>
            <a:endParaRPr lang="el-GR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«Προγραμματισμός με το ΚΙΤ ρομποτικής LEGO MINDSTORMS EV3» Σύλλογος Εκπαιδευτικών Πληροφορικής Χίου</a:t>
            </a:r>
            <a:endParaRPr lang="en-US" sz="18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097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7031</TotalTime>
  <Words>425</Words>
  <Application>Microsoft Macintosh PowerPoint</Application>
  <PresentationFormat>Προβολή στην οθόνη (4:3)</PresentationFormat>
  <Paragraphs>71</Paragraphs>
  <Slides>9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11" baseType="lpstr">
      <vt:lpstr>beginner</vt:lpstr>
      <vt:lpstr>Custom Design</vt:lpstr>
      <vt:lpstr>Διαφάνεια 1</vt:lpstr>
      <vt:lpstr>ΑΝΤΙΚΕΙΜΕΝΑ ΜΑΘΗΣΗΣ</vt:lpstr>
      <vt:lpstr>ΤΙ ΕΙΝΑΙ ΕΝΑΣ ΑΙΣΘΗΤΗΡΑΣ?</vt:lpstr>
      <vt:lpstr>ΠΕΡΙΓΡΑΦΗ ΑΙΣΘΗΤΗΡΑ ΧΡΩΜΑΤΟΣ </vt:lpstr>
      <vt:lpstr>ΑΝΑΓΝΩΡΙΣΗ ΧΡΩΜΑΤΩΝ</vt:lpstr>
      <vt:lpstr>ΠΡΟΚΛΗΣΗ 1 </vt:lpstr>
      <vt:lpstr>ΛΥΣΗ ΠΡΟΚΛΗΣΗΣ 1</vt:lpstr>
      <vt:lpstr>ΣημειωσειΣ για χρηστεΣ EV3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ΕΛΕΑΝΑ ΚΕΣΚΙΝΗ</dc:creator>
  <cp:lastModifiedBy>ΕΛΕΑΝΑ ΚΕΣΚΙΝΗ</cp:lastModifiedBy>
  <cp:revision>41</cp:revision>
  <dcterms:created xsi:type="dcterms:W3CDTF">2014-08-07T02:19:13Z</dcterms:created>
  <dcterms:modified xsi:type="dcterms:W3CDTF">2023-12-01T10:10:09Z</dcterms:modified>
</cp:coreProperties>
</file>