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  <p:sldMasterId id="2147483738" r:id="rId2"/>
  </p:sldMasterIdLst>
  <p:notesMasterIdLst>
    <p:notesMasterId r:id="rId15"/>
  </p:notesMasterIdLst>
  <p:handoutMasterIdLst>
    <p:handoutMasterId r:id="rId16"/>
  </p:handoutMasterIdLst>
  <p:sldIdLst>
    <p:sldId id="408" r:id="rId3"/>
    <p:sldId id="409" r:id="rId4"/>
    <p:sldId id="275" r:id="rId5"/>
    <p:sldId id="353" r:id="rId6"/>
    <p:sldId id="354" r:id="rId7"/>
    <p:sldId id="413" r:id="rId8"/>
    <p:sldId id="414" r:id="rId9"/>
    <p:sldId id="411" r:id="rId10"/>
    <p:sldId id="412" r:id="rId11"/>
    <p:sldId id="415" r:id="rId12"/>
    <p:sldId id="416" r:id="rId13"/>
    <p:sldId id="41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60"/>
    <p:restoredTop sz="96346" autoAdjust="0"/>
  </p:normalViewPr>
  <p:slideViewPr>
    <p:cSldViewPr snapToGrid="0" snapToObjects="1"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F8-F1F9-4CC7-885A-5428656B9440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3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C46D-B40D-42E6-91B3-BEC86ED3D090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5239-6481-42A4-8605-1B1BB78D9A03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73A6-6626-4C33-8DC5-829B89EA7892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D850-D689-41A2-BCAF-2C7AA2C9A44C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469-88A7-491A-A8F5-62DCDD41F375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BAC-28B9-4B63-8583-F011DB4EEAD8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B8B-2871-478F-942E-045A054F8D36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5ABB-B042-4815-9307-C51CEF023083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B93E-7264-46F7-90A4-160344963FF5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8CF9-8ABB-475E-9B6C-F2539A867A0F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5056-C29E-40C4-8DCE-8BC231672FA7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2183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1305-3A02-4B65-95BF-5889AB5B0E28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8EFB-4E69-4956-8E05-74F77F7A3BE6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922-60CF-4E42-8ED1-FC73CE9B988A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E29D-4579-4418-881E-54B796F2C32F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C5B0-1B18-4507-B40D-D4F517AC4642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5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50CB-1CDA-4BA9-B7C6-98738D9C2148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76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13E3-96F9-49AF-B63D-AAE8B587A0C9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3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727F-906F-476B-A96F-A15A60C9AF2F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A874-92E1-4BE9-AAF5-64B30C646C4B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09E0-0B73-4FBB-8963-D446E10F0A0C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6220E7-572F-46F5-9AB7-4B0734A3EAA5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C9D3-B8B4-4CE6-AC56-A324CE5E26AC}" type="datetime1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 smtClean="0"/>
              <a:t>Μάθημα 9ο : Επιλογή</a:t>
            </a:r>
          </a:p>
          <a:p>
            <a:r>
              <a:rPr lang="en-US" sz="2400" dirty="0" smtClean="0"/>
              <a:t>Switches (If Then and If Then Else Blocks)</a:t>
            </a:r>
            <a:endParaRPr lang="el-GR" sz="2400" dirty="0" smtClean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</a:t>
            </a:r>
            <a:r>
              <a:rPr lang="el-GR" smtClean="0"/>
              <a:t>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88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Προκληση</a:t>
            </a:r>
            <a:r>
              <a:rPr lang="el-GR" dirty="0" smtClean="0"/>
              <a:t> 4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013988"/>
            <a:ext cx="5599568" cy="508585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Προγραμματίστε το ρομπότ να επαναλαμβάνει συνεχώς την παρακάτω διαδικασία: </a:t>
            </a:r>
            <a:endParaRPr lang="en-US" dirty="0" smtClean="0"/>
          </a:p>
          <a:p>
            <a:r>
              <a:rPr lang="el-GR" dirty="0" smtClean="0"/>
              <a:t>- αν ανιχνεύσει κόκκινο σταματάει και να εμφανίζει στην οθόνη εικονίδιο </a:t>
            </a:r>
            <a:r>
              <a:rPr lang="el-GR" dirty="0" err="1" smtClean="0"/>
              <a:t>Stop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- αν ανιχνεύσει κίτρινο χρώμα να κινείται αργά και να εμφανίζει στην οθόνη εικονίδιο </a:t>
            </a:r>
            <a:r>
              <a:rPr lang="el-GR" dirty="0" err="1" smtClean="0"/>
              <a:t>Warning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l-GR" dirty="0" smtClean="0"/>
              <a:t>αν ανιχνεύσει πράσινο να κινείται γρήγορα και να εμφανίζει στην οθόνη εικονίδιο </a:t>
            </a:r>
            <a:r>
              <a:rPr lang="el-GR" dirty="0" err="1" smtClean="0"/>
              <a:t>Forward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- αν ανιχνεύσει άλλο χρώμα να κινείται αργά και να εμφανίζει στην οθόνη εικονίδιο </a:t>
            </a:r>
            <a:r>
              <a:rPr lang="el-GR" dirty="0" err="1" smtClean="0"/>
              <a:t>Question</a:t>
            </a:r>
            <a:r>
              <a:rPr lang="el-GR" dirty="0" smtClean="0"/>
              <a:t> </a:t>
            </a:r>
            <a:r>
              <a:rPr lang="el-GR" dirty="0" err="1" smtClean="0"/>
              <a:t>mar</a:t>
            </a:r>
            <a:r>
              <a:rPr lang="en-US" dirty="0" smtClean="0"/>
              <a:t>k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07281" y="1875556"/>
            <a:ext cx="1226926" cy="385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</a:t>
            </a:r>
            <a:r>
              <a:rPr lang="el-GR" dirty="0" smtClean="0"/>
              <a:t> 4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08222" y="711906"/>
            <a:ext cx="3643165" cy="541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l-GR" smtClean="0"/>
              <a:t>ΠΗΓΕΣ - ΑΝΑΦΟΡΕΣ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2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Πανεπιστήμιο Αιγαίου / Τμήμα Μηχανικών Πληροφοριακών και Επικοινωνιακών Συστημάτων ΠΜΣ Διδακτική Πληροφορικής &amp; Επικοινωνιών / Φιλίππου Σ. - </a:t>
            </a:r>
            <a:r>
              <a:rPr lang="el-GR" sz="1800" dirty="0" err="1" smtClean="0"/>
              <a:t>Μαυρόπουλος</a:t>
            </a:r>
            <a:r>
              <a:rPr lang="el-GR" sz="1800" dirty="0" smtClean="0"/>
              <a:t> Ν. </a:t>
            </a:r>
            <a:r>
              <a:rPr lang="el-GR" sz="1800" dirty="0" err="1" smtClean="0"/>
              <a:t>icsdweb.aegean.gr</a:t>
            </a:r>
            <a:r>
              <a:rPr lang="el-GR" sz="1800" dirty="0" smtClean="0"/>
              <a:t>/</a:t>
            </a:r>
            <a:r>
              <a:rPr lang="el-GR" sz="1800" dirty="0" err="1" smtClean="0"/>
              <a:t>edurobots</a:t>
            </a:r>
            <a:r>
              <a:rPr lang="el-GR" sz="1800" dirty="0" smtClean="0"/>
              <a:t> </a:t>
            </a: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536870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03" y="438187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ΑΝΤΙΚΕΙΜΕΝΑ 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45474" cy="13346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 το ρομπότ να επιλέγει τι να κάνει όταν έχει πολλές επιλογές.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 να χρησιμοποιείς την εντολή επιλογής (</a:t>
            </a:r>
            <a:r>
              <a:rPr lang="el-GR" dirty="0" err="1" smtClean="0"/>
              <a:t>Switch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)</a:t>
            </a:r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5143" y="3087233"/>
            <a:ext cx="3711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59FFEA0-F2EC-2640-9043-C9B48CE136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25" r="36255" b="13317"/>
          <a:stretch/>
        </p:blipFill>
        <p:spPr>
          <a:xfrm>
            <a:off x="2593507" y="3769953"/>
            <a:ext cx="1491384" cy="2263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(If Then)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6" y="993792"/>
            <a:ext cx="5483306" cy="4908435"/>
          </a:xfrm>
        </p:spPr>
        <p:txBody>
          <a:bodyPr>
            <a:normAutofit/>
          </a:bodyPr>
          <a:lstStyle/>
          <a:p>
            <a:r>
              <a:rPr lang="el-GR" dirty="0" smtClean="0"/>
              <a:t>Ζητάμε από το ρομπότ να ελέγξει κάτι και κάνουμε διαφορετικές ενέργειες βάσει της απάντησης. </a:t>
            </a:r>
          </a:p>
          <a:p>
            <a:r>
              <a:rPr lang="el-GR" dirty="0" smtClean="0"/>
              <a:t>• Παράδειγμα: Ανιχνεύεις την ύπαρξη γραμμής, ναι? ή όχι? </a:t>
            </a:r>
          </a:p>
          <a:p>
            <a:r>
              <a:rPr lang="el-GR" dirty="0" smtClean="0"/>
              <a:t>Η απάντηση θα είναι πάντα ΝΑΙ ή ΌΧΙ. Η εντολή επιλογής (</a:t>
            </a:r>
            <a:r>
              <a:rPr lang="el-GR" dirty="0" err="1" smtClean="0"/>
              <a:t>Switch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) βρίσκεται στην πορτοκαλί καρτέλα.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62883" y="4140751"/>
            <a:ext cx="286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Εκτέλεσε αυτόν τον κώδικα αν η απάντηση είναι </a:t>
            </a:r>
            <a:r>
              <a:rPr lang="el-GR" sz="1200" b="1" dirty="0" smtClean="0">
                <a:solidFill>
                  <a:srgbClr val="FF0000"/>
                </a:solidFill>
              </a:rPr>
              <a:t>ναι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101205B-0FEA-CA43-936C-D9A1A0E2B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280" y="1767793"/>
            <a:ext cx="1198332" cy="400364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83CFD91-10E9-7A44-AF98-49BDAD3CBEA2}"/>
              </a:ext>
            </a:extLst>
          </p:cNvPr>
          <p:cNvSpPr/>
          <p:nvPr/>
        </p:nvSpPr>
        <p:spPr>
          <a:xfrm>
            <a:off x="7366337" y="4021282"/>
            <a:ext cx="1091046" cy="11845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6372886-F6B7-C846-B684-63F84AC41852}"/>
              </a:ext>
            </a:extLst>
          </p:cNvPr>
          <p:cNvSpPr txBox="1"/>
          <p:nvPr/>
        </p:nvSpPr>
        <p:spPr>
          <a:xfrm>
            <a:off x="3762883" y="5498526"/>
            <a:ext cx="286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Εκτέλεσε αυτόν τον κώδικα αν η απάντηση είναι </a:t>
            </a:r>
            <a:r>
              <a:rPr lang="el-GR" sz="1200" b="1" dirty="0" smtClean="0">
                <a:solidFill>
                  <a:srgbClr val="FF0000"/>
                </a:solidFill>
              </a:rPr>
              <a:t>όχι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6FB3D1D-7DFA-BA41-A194-B69C2F98E54A}"/>
              </a:ext>
            </a:extLst>
          </p:cNvPr>
          <p:cNvSpPr txBox="1"/>
          <p:nvPr/>
        </p:nvSpPr>
        <p:spPr>
          <a:xfrm>
            <a:off x="3731800" y="5030049"/>
            <a:ext cx="286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Εκτέλεσε αυτόν τον κώδικα αν η απάντηση είναι </a:t>
            </a:r>
            <a:r>
              <a:rPr lang="el-GR" sz="1200" b="1" dirty="0" smtClean="0">
                <a:solidFill>
                  <a:srgbClr val="FF0000"/>
                </a:solidFill>
              </a:rPr>
              <a:t>ναι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AC6DCF3-A406-274C-B77F-207C4B18ACBD}"/>
              </a:ext>
            </a:extLst>
          </p:cNvPr>
          <p:cNvSpPr txBox="1"/>
          <p:nvPr/>
        </p:nvSpPr>
        <p:spPr>
          <a:xfrm>
            <a:off x="393373" y="4214555"/>
            <a:ext cx="24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Then Block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4735ECB-2DA2-FF49-ACA3-4B45F5E2EADD}"/>
              </a:ext>
            </a:extLst>
          </p:cNvPr>
          <p:cNvSpPr txBox="1"/>
          <p:nvPr/>
        </p:nvSpPr>
        <p:spPr>
          <a:xfrm>
            <a:off x="413131" y="5246553"/>
            <a:ext cx="24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Then Else Block</a:t>
            </a:r>
          </a:p>
        </p:txBody>
      </p:sp>
    </p:spTree>
    <p:extLst>
      <p:ext uri="{BB962C8B-B14F-4D97-AF65-F5344CB8AC3E}">
        <p14:creationId xmlns:p14="http://schemas.microsoft.com/office/powerpoint/2010/main" xmlns="" val="285895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Block </a:t>
            </a:r>
            <a:r>
              <a:rPr lang="el-GR" dirty="0" smtClean="0"/>
              <a:t>ΠΡΟΚΛΗΣΗ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774"/>
            <a:ext cx="5216236" cy="5654138"/>
          </a:xfrm>
        </p:spPr>
        <p:txBody>
          <a:bodyPr>
            <a:noAutofit/>
          </a:bodyPr>
          <a:lstStyle/>
          <a:p>
            <a:r>
              <a:rPr lang="el-GR" dirty="0" smtClean="0"/>
              <a:t>Γράψετε ένα πρόγραμμα που ελέγχει </a:t>
            </a:r>
            <a:r>
              <a:rPr lang="el-GR" dirty="0" smtClean="0">
                <a:solidFill>
                  <a:srgbClr val="FF0000"/>
                </a:solidFill>
              </a:rPr>
              <a:t>συνεχώς</a:t>
            </a:r>
            <a:r>
              <a:rPr lang="el-GR" dirty="0" smtClean="0"/>
              <a:t> αν ο αισθητήρας επαφής είναι υπό πίεση ή όχι. </a:t>
            </a:r>
          </a:p>
          <a:p>
            <a:r>
              <a:rPr lang="el-GR" dirty="0" smtClean="0"/>
              <a:t>Αν ο αισθητήρας επαφής είναι υπό πίεση (1) τότε το ρομπότ να είναι χαρούμενο, </a:t>
            </a:r>
            <a:r>
              <a:rPr lang="el-GR" dirty="0" err="1" smtClean="0"/>
              <a:t>δλδ</a:t>
            </a:r>
            <a:r>
              <a:rPr lang="el-GR" dirty="0" smtClean="0"/>
              <a:t> να εμφανίζει μία χαμογελαστή εικόνα (</a:t>
            </a:r>
            <a:r>
              <a:rPr lang="el-GR" dirty="0" err="1" smtClean="0"/>
              <a:t>smiley</a:t>
            </a:r>
            <a:r>
              <a:rPr lang="el-GR" dirty="0" smtClean="0"/>
              <a:t> </a:t>
            </a:r>
            <a:r>
              <a:rPr lang="el-GR" dirty="0" err="1" smtClean="0"/>
              <a:t>face</a:t>
            </a:r>
            <a:r>
              <a:rPr lang="el-GR" dirty="0" smtClean="0"/>
              <a:t>). </a:t>
            </a:r>
          </a:p>
          <a:p>
            <a:r>
              <a:rPr lang="el-GR" dirty="0" smtClean="0"/>
              <a:t>Αν ο αισθητήρας επαφής δεν είναι υπό πίεση (0) το ρομπότ σας να είναι λυπημένο, </a:t>
            </a:r>
            <a:r>
              <a:rPr lang="el-GR" dirty="0" err="1" smtClean="0"/>
              <a:t>δλδ</a:t>
            </a:r>
            <a:r>
              <a:rPr lang="el-GR" dirty="0" smtClean="0"/>
              <a:t> να προβάλει μία λυπημένη εικόνα (</a:t>
            </a:r>
            <a:r>
              <a:rPr lang="el-GR" dirty="0" err="1" smtClean="0"/>
              <a:t>sad</a:t>
            </a:r>
            <a:r>
              <a:rPr lang="el-GR" dirty="0" smtClean="0"/>
              <a:t> </a:t>
            </a:r>
            <a:r>
              <a:rPr lang="el-GR" dirty="0" err="1" smtClean="0"/>
              <a:t>face</a:t>
            </a:r>
            <a:r>
              <a:rPr lang="el-GR" dirty="0" smtClean="0"/>
              <a:t>). 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Βοήθεια</a:t>
            </a:r>
            <a:r>
              <a:rPr lang="el-GR" dirty="0" smtClean="0"/>
              <a:t>: </a:t>
            </a:r>
            <a:r>
              <a:rPr lang="el-GR" i="1" dirty="0" smtClean="0"/>
              <a:t>Θα χρειαστείτε το </a:t>
            </a:r>
            <a:r>
              <a:rPr lang="el-GR" i="1" dirty="0" err="1" smtClean="0"/>
              <a:t>display</a:t>
            </a:r>
            <a:r>
              <a:rPr lang="el-GR" i="1" dirty="0" smtClean="0"/>
              <a:t> </a:t>
            </a:r>
            <a:r>
              <a:rPr lang="el-GR" i="1" dirty="0" err="1" smtClean="0"/>
              <a:t>block</a:t>
            </a:r>
            <a:r>
              <a:rPr lang="el-GR" i="1" dirty="0" smtClean="0"/>
              <a:t>, το </a:t>
            </a:r>
            <a:r>
              <a:rPr lang="el-GR" i="1" dirty="0" err="1" smtClean="0"/>
              <a:t>loop</a:t>
            </a:r>
            <a:r>
              <a:rPr lang="el-GR" i="1" dirty="0" smtClean="0"/>
              <a:t> </a:t>
            </a:r>
            <a:r>
              <a:rPr lang="el-GR" i="1" dirty="0" err="1" smtClean="0"/>
              <a:t>block</a:t>
            </a:r>
            <a:r>
              <a:rPr lang="el-GR" i="1" dirty="0" smtClean="0"/>
              <a:t> και το </a:t>
            </a:r>
            <a:r>
              <a:rPr lang="el-GR" i="1" dirty="0" err="1" smtClean="0"/>
              <a:t>switch</a:t>
            </a:r>
            <a:r>
              <a:rPr lang="el-GR" i="1" dirty="0" smtClean="0"/>
              <a:t> </a:t>
            </a:r>
            <a:r>
              <a:rPr lang="el-GR" i="1" dirty="0" err="1" smtClean="0"/>
              <a:t>blocks</a:t>
            </a:r>
            <a:r>
              <a:rPr lang="el-GR" i="1" dirty="0" smtClean="0"/>
              <a:t>! Βάλετε και ένα </a:t>
            </a:r>
            <a:r>
              <a:rPr lang="el-GR" i="1" dirty="0" err="1" smtClean="0"/>
              <a:t>wait</a:t>
            </a:r>
            <a:r>
              <a:rPr lang="el-GR" i="1" dirty="0" smtClean="0"/>
              <a:t> 0.3 </a:t>
            </a:r>
            <a:r>
              <a:rPr lang="el-GR" i="1" dirty="0" err="1" smtClean="0"/>
              <a:t>sec</a:t>
            </a:r>
            <a:r>
              <a:rPr lang="el-GR" i="1" dirty="0" smtClean="0"/>
              <a:t> πριν </a:t>
            </a:r>
            <a:r>
              <a:rPr lang="el-GR" i="1" dirty="0" err="1" smtClean="0"/>
              <a:t>ξαναελέγξετε</a:t>
            </a:r>
            <a:r>
              <a:rPr lang="el-GR" i="1" dirty="0" smtClean="0"/>
              <a:t> τον αισθητήρα επαφής.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ΠΡΟΚΛΗΣΗ 1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56341" y="4227045"/>
            <a:ext cx="360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a Sad Face/Eyes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5300" y="3429000"/>
            <a:ext cx="330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Happy Face/Eyes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564" y="2125895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5300" y="2805554"/>
            <a:ext cx="314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Touch Sensor pressed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9763965-B8C2-3642-8EBC-B8B5CD6F1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0" y="1572754"/>
            <a:ext cx="3911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300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ΠΡΟΚΛΗΣΗ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προγραμματίσουμε το ρομπότ να “λέει” το χρώμα που έχει ανιχνεύσει. </a:t>
            </a:r>
            <a:endParaRPr lang="en-US" dirty="0" smtClean="0"/>
          </a:p>
          <a:p>
            <a:r>
              <a:rPr lang="el-GR" dirty="0" smtClean="0"/>
              <a:t>Πιο συγκεκριμένα: </a:t>
            </a:r>
            <a:endParaRPr lang="en-US" dirty="0" smtClean="0"/>
          </a:p>
          <a:p>
            <a:r>
              <a:rPr lang="el-GR" dirty="0" smtClean="0"/>
              <a:t>● αν ανιχνεύσει πράσινο ή κόκκινο ή κίτρινο να “λέει” το αντίστοιχο χρώμα </a:t>
            </a:r>
            <a:endParaRPr lang="en-US" dirty="0" smtClean="0"/>
          </a:p>
          <a:p>
            <a:r>
              <a:rPr lang="el-GR" dirty="0" smtClean="0"/>
              <a:t>● για οποιοδήποτε άλλο χρώμα να βγάζει ήχο λάθους.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ΠΡΟΚΛΗΣΗ </a:t>
            </a:r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5382" y="1147654"/>
            <a:ext cx="3824401" cy="497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</a:t>
            </a:r>
            <a:r>
              <a:rPr lang="en-US" dirty="0" smtClean="0"/>
              <a:t>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4936"/>
            <a:ext cx="8245474" cy="1095468"/>
          </a:xfrm>
        </p:spPr>
        <p:txBody>
          <a:bodyPr>
            <a:normAutofit/>
          </a:bodyPr>
          <a:lstStyle/>
          <a:p>
            <a:r>
              <a:rPr lang="el-GR" dirty="0" smtClean="0"/>
              <a:t>Το ρομπότ σας πρέπει να διασχίσει την παρακάτω πίστα και να φτάσει στην γραμμή τερματισμού ακολουθώντας τη διαδρομή που δείχνουμε (περνώντας από όλα τα χρωματισμένα σημεία)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438" y="2118563"/>
            <a:ext cx="7317494" cy="423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ΠΡΟΚΛΗΣΗ </a:t>
            </a:r>
            <a:r>
              <a:rPr lang="en-US" dirty="0" smtClean="0"/>
              <a:t>3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0957" y="1249378"/>
            <a:ext cx="4864196" cy="481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8267</TotalTime>
  <Words>525</Words>
  <Application>Microsoft Macintosh PowerPoint</Application>
  <PresentationFormat>Προβολή στην οθόνη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beginner</vt:lpstr>
      <vt:lpstr>Custom Design</vt:lpstr>
      <vt:lpstr>Διαφάνεια 1</vt:lpstr>
      <vt:lpstr>ΑΝΤΙΚΕΙΜΕΝΑ ΜΑΘΗΣΗΣ</vt:lpstr>
      <vt:lpstr>Switch (If Then) Blocks</vt:lpstr>
      <vt:lpstr>Switch Block ΠΡΟΚΛΗΣΗ 1 </vt:lpstr>
      <vt:lpstr>Λυση ΠΡΟΚΛΗΣΗ 1 </vt:lpstr>
      <vt:lpstr>ΠΡΟΚΛΗΣΗ 2</vt:lpstr>
      <vt:lpstr>Λυση ΠΡΟΚΛΗΣΗ 2</vt:lpstr>
      <vt:lpstr>ΠΡΟΚΛΗΣΗ 3</vt:lpstr>
      <vt:lpstr>Λυση ΠΡΟΚΛΗΣΗ 3</vt:lpstr>
      <vt:lpstr>Προκληση 4</vt:lpstr>
      <vt:lpstr>Λυση προκληση 4</vt:lpstr>
      <vt:lpstr>ΠΗΓΕΣ - ΑΝΑΦΟΡΕΣ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ΕΛΕΑΝΑ ΚΕΣΚΙΝΗ</dc:creator>
  <cp:lastModifiedBy>ΕΛΕΑΝΑ ΚΕΣΚΙΝΗ</cp:lastModifiedBy>
  <cp:revision>26</cp:revision>
  <dcterms:created xsi:type="dcterms:W3CDTF">2014-08-07T02:19:13Z</dcterms:created>
  <dcterms:modified xsi:type="dcterms:W3CDTF">2023-02-01T18:03:29Z</dcterms:modified>
</cp:coreProperties>
</file>