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00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11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00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13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15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63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11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85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2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01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9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4890-295A-490B-9C99-B0F505FF2F27}" type="datetimeFigureOut">
              <a:rPr lang="el-GR" smtClean="0"/>
              <a:t>9/5/2025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9E3AD70-0787-43E0-87BF-F19F8C7C6DD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71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F6A5198-12D0-7888-7B04-A72FCE0D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706" y="0"/>
            <a:ext cx="6600587" cy="61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AECD29F-6EF7-20E1-B51C-1FB49317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65" y="0"/>
            <a:ext cx="5360670" cy="61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73ED65-DD21-2902-B40F-4E9CBCD0F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4999" cy="60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3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8EABFD0-4086-00C5-1107-FB89A02A0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20" y="0"/>
            <a:ext cx="6004560" cy="6113317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35574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F61870-0AB3-64EB-378D-A352FA296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88" y="274320"/>
            <a:ext cx="4069080" cy="542544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57305B-FF2B-3EF7-ADDE-D4C342CB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32" y="274320"/>
            <a:ext cx="406908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2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2244D4-B5E4-6C7D-EF38-32E6E59D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" y="411480"/>
            <a:ext cx="3714750" cy="527304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AB45B5-9A40-F2A8-5D44-5E40D7144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r="6165"/>
          <a:stretch/>
        </p:blipFill>
        <p:spPr>
          <a:xfrm>
            <a:off x="7776210" y="228600"/>
            <a:ext cx="3954780" cy="545592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E9FDD4-FDA7-9073-DBFA-F4AA66B07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6000" r="12667" b="17112"/>
          <a:stretch/>
        </p:blipFill>
        <p:spPr>
          <a:xfrm>
            <a:off x="4671060" y="792480"/>
            <a:ext cx="284988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3AE849-073B-7F25-1ED7-A82778E6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28600"/>
            <a:ext cx="9829800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D8B7459-F5B5-70E8-D749-5B385312A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420"/>
            <a:ext cx="6096000" cy="3429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D5C9A0-575F-2459-A0D4-9BA1AEB60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442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3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 dir="in"/>
      </p:transition>
    </mc:Choice>
    <mc:Fallback>
      <p:transition spd="slow" advClick="0" advTm="10000">
        <p:split orient="vert" dir="in"/>
      </p:transition>
    </mc:Fallback>
  </mc:AlternateContent>
</p:sld>
</file>

<file path=ppt/theme/theme1.xml><?xml version="1.0" encoding="utf-8"?>
<a:theme xmlns:a="http://schemas.openxmlformats.org/drawingml/2006/main" name="Συλλογη">
  <a:themeElements>
    <a:clrScheme name="Συλλογη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Συλλογη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υλλογη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Rockwell</vt:lpstr>
      <vt:lpstr>Συλλογη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ΜΑΡΙΑ-ΝΕΚΤΑΡΙΑ ΠΑΠΑΚΩΝΣΤΑΝΤΙΝΟΥ pap</dc:creator>
  <cp:lastModifiedBy>ΜΑΡΙΑ-ΝΕΚΤΑΡΙΑ ΠΑΠΑΚΩΝΣΤΑΝΤΙΝΟΥ pap</cp:lastModifiedBy>
  <cp:revision>1</cp:revision>
  <dcterms:created xsi:type="dcterms:W3CDTF">2025-05-09T20:58:22Z</dcterms:created>
  <dcterms:modified xsi:type="dcterms:W3CDTF">2025-05-09T21:13:51Z</dcterms:modified>
</cp:coreProperties>
</file>