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93FD3-72B7-431A-9279-CDCB054E21E5}" type="datetimeFigureOut">
              <a:rPr lang="el-GR" smtClean="0"/>
              <a:t>24/2/2021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E891-F915-45D9-8375-931EBBC4508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93FD3-72B7-431A-9279-CDCB054E21E5}" type="datetimeFigureOut">
              <a:rPr lang="el-GR" smtClean="0"/>
              <a:t>24/2/2021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E891-F915-45D9-8375-931EBBC4508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93FD3-72B7-431A-9279-CDCB054E21E5}" type="datetimeFigureOut">
              <a:rPr lang="el-GR" smtClean="0"/>
              <a:t>24/2/2021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E891-F915-45D9-8375-931EBBC4508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93FD3-72B7-431A-9279-CDCB054E21E5}" type="datetimeFigureOut">
              <a:rPr lang="el-GR" smtClean="0"/>
              <a:t>24/2/2021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E891-F915-45D9-8375-931EBBC4508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93FD3-72B7-431A-9279-CDCB054E21E5}" type="datetimeFigureOut">
              <a:rPr lang="el-GR" smtClean="0"/>
              <a:t>24/2/2021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E891-F915-45D9-8375-931EBBC4508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93FD3-72B7-431A-9279-CDCB054E21E5}" type="datetimeFigureOut">
              <a:rPr lang="el-GR" smtClean="0"/>
              <a:t>24/2/2021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E891-F915-45D9-8375-931EBBC4508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93FD3-72B7-431A-9279-CDCB054E21E5}" type="datetimeFigureOut">
              <a:rPr lang="el-GR" smtClean="0"/>
              <a:t>24/2/2021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E891-F915-45D9-8375-931EBBC4508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93FD3-72B7-431A-9279-CDCB054E21E5}" type="datetimeFigureOut">
              <a:rPr lang="el-GR" smtClean="0"/>
              <a:t>24/2/2021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E891-F915-45D9-8375-931EBBC4508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93FD3-72B7-431A-9279-CDCB054E21E5}" type="datetimeFigureOut">
              <a:rPr lang="el-GR" smtClean="0"/>
              <a:t>24/2/2021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E891-F915-45D9-8375-931EBBC4508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93FD3-72B7-431A-9279-CDCB054E21E5}" type="datetimeFigureOut">
              <a:rPr lang="el-GR" smtClean="0"/>
              <a:t>24/2/2021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E891-F915-45D9-8375-931EBBC4508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93FD3-72B7-431A-9279-CDCB054E21E5}" type="datetimeFigureOut">
              <a:rPr lang="el-GR" smtClean="0"/>
              <a:t>24/2/2021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E891-F915-45D9-8375-931EBBC4508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93FD3-72B7-431A-9279-CDCB054E21E5}" type="datetimeFigureOut">
              <a:rPr lang="el-GR" smtClean="0"/>
              <a:t>24/2/2021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9E891-F915-45D9-8375-931EBBC45084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7772400" cy="1368152"/>
          </a:xfrm>
        </p:spPr>
        <p:txBody>
          <a:bodyPr/>
          <a:lstStyle/>
          <a:p>
            <a:r>
              <a:rPr lang="el-GR" dirty="0" smtClean="0"/>
              <a:t>ΓΕΝΙΚΟ ΘΕΜΑ ΕΡΕΥΝΑΣ Γ4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755576" y="2564904"/>
            <a:ext cx="7920880" cy="3744416"/>
          </a:xfrm>
        </p:spPr>
        <p:txBody>
          <a:bodyPr>
            <a:normAutofit/>
          </a:bodyPr>
          <a:lstStyle/>
          <a:p>
            <a:r>
              <a:rPr lang="el-GR" sz="4800" b="1" dirty="0" smtClean="0"/>
              <a:t>Η ΠΑΡΑΓΩΓΗ ΕΛΑΙΟΛΑΔΟΥ ΣΤΗΝ ΕΛΛΑΔΑ</a:t>
            </a:r>
            <a:endParaRPr lang="el-GR" sz="4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ΜΕΤΑΒΛΗΤΕΣ ΕΡΕΥΝΑΣ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832648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ΚΑΙΡΙΚΕΣ ΣΥΝΘΗΚΕΣ</a:t>
            </a:r>
          </a:p>
          <a:p>
            <a:r>
              <a:rPr lang="el-GR" dirty="0" smtClean="0"/>
              <a:t>ΚΛΙΜΑ ΠΕΡΙΟΧΗΣ</a:t>
            </a:r>
          </a:p>
          <a:p>
            <a:r>
              <a:rPr lang="el-GR" dirty="0" smtClean="0"/>
              <a:t>ΤΗ ΣΥΣΤΑΣΗ ΤΟΥ ΕΔΑΦΟΥΣ</a:t>
            </a:r>
          </a:p>
          <a:p>
            <a:r>
              <a:rPr lang="el-GR" dirty="0" smtClean="0"/>
              <a:t>ΤΗ ΜΗΧΑΝΟΠΟΙΗΣΗ ΤΗΣ ΠΑΡΑΓΩΓΗΣ</a:t>
            </a:r>
          </a:p>
          <a:p>
            <a:r>
              <a:rPr lang="el-GR" dirty="0" smtClean="0"/>
              <a:t>ΑΠΌ ΤΟ ΠΟΤΙΣΜΑ ΤΩΝ ΕΛΑΙΟΔΕΝΤΡΩΝ</a:t>
            </a:r>
          </a:p>
          <a:p>
            <a:r>
              <a:rPr lang="el-GR" dirty="0" smtClean="0"/>
              <a:t>ΑΠΌ ΤΟΥΣ ΜΕΘΟΔΟΥΣ ΤΗΣ ΚΑΛΙΕΡΓΕΙΑΣ</a:t>
            </a:r>
          </a:p>
          <a:p>
            <a:r>
              <a:rPr lang="el-GR" dirty="0" smtClean="0"/>
              <a:t>ΑΠΌ ΤΗΝ ΠΟΙΚΙΛΙΑ ΤΟΥ ΔΕΝΔΡΟΥ</a:t>
            </a:r>
          </a:p>
          <a:p>
            <a:r>
              <a:rPr lang="el-GR" dirty="0" smtClean="0"/>
              <a:t>ΑΠΌ ΤΗΝ ΦΥΤΟΠΡΟΣΤΑΣΙΑ</a:t>
            </a:r>
          </a:p>
          <a:p>
            <a:r>
              <a:rPr lang="el-GR" dirty="0" smtClean="0"/>
              <a:t>ΑΠΌ ΤΟ ΥΨΟΜΕΤΡΟ</a:t>
            </a:r>
          </a:p>
          <a:p>
            <a:r>
              <a:rPr lang="el-GR" dirty="0" smtClean="0"/>
              <a:t>ΑΠΌ ΤΟΥΣ ΜΕΘΟΔΟΥΣ ΣΥΛΛΟΓΗΣ ΤΟΥ ΕΛΑΙΟΚΑΡΠΟΥ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50</Words>
  <Application>Microsoft Office PowerPoint</Application>
  <PresentationFormat>Προβολή στην οθόνη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3" baseType="lpstr">
      <vt:lpstr>Θέμα του Office</vt:lpstr>
      <vt:lpstr>ΓΕΝΙΚΟ ΘΕΜΑ ΕΡΕΥΝΑΣ Γ4</vt:lpstr>
      <vt:lpstr>ΜΕΤΑΒΛΗΤΕΣ ΕΡΕΥΝΑΣ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ΓΕΝΙΚΟ ΘΕΜΑ ΕΡΕΥΝΑΣ Γ4</dc:title>
  <dc:creator>user</dc:creator>
  <cp:lastModifiedBy>user</cp:lastModifiedBy>
  <cp:revision>1</cp:revision>
  <dcterms:created xsi:type="dcterms:W3CDTF">2021-02-24T07:24:51Z</dcterms:created>
  <dcterms:modified xsi:type="dcterms:W3CDTF">2021-02-24T07:53:42Z</dcterms:modified>
</cp:coreProperties>
</file>