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AEAC6-6D01-4A7B-A35F-66820EA41FE5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AF4F-0CD8-4491-B9F7-CBD41505FE0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el-GR" dirty="0" smtClean="0"/>
              <a:t>ΝΈΟ ΘΕΜΑ Γ2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848872" cy="2567136"/>
          </a:xfrm>
        </p:spPr>
        <p:txBody>
          <a:bodyPr>
            <a:normAutofit/>
          </a:bodyPr>
          <a:lstStyle/>
          <a:p>
            <a:r>
              <a:rPr lang="el-GR" sz="4400" b="1" u="sng" dirty="0" smtClean="0">
                <a:solidFill>
                  <a:srgbClr val="002060"/>
                </a:solidFill>
              </a:rPr>
              <a:t>Η ΑΝΑΓΚΑΙΟΤΗΤΑ ΤΟΥ ΚΤΗΜΑΤΟΛΟΓΙΟΥ</a:t>
            </a:r>
            <a:endParaRPr lang="el-GR" sz="44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ΜΕΤΑΒΛΗΤΕΣ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r>
              <a:rPr lang="el-GR" dirty="0" smtClean="0"/>
              <a:t>ΟΡΙΖΟΝΤΑΙ ΟΙ ΑΚΡΙΒΕΙΣ ΕΚΤΑΣΕΙΣ ΚΑΙ ΟΙ ΙΔΙΟΚΤΗΤΕΣ ΤΟΥΣ</a:t>
            </a:r>
          </a:p>
          <a:p>
            <a:r>
              <a:rPr lang="el-GR" dirty="0" smtClean="0"/>
              <a:t>ΔΕΝ ΥΠΑΡΧΟΥΝ ΜΕΤΑ ΤΗ ΛΗΞΗ ΤΗΣ ΔΙΑΔΙΚΑΣΙΑΣ ΑΜΦΙΣΦΗΤΗΣΕΙΣ </a:t>
            </a:r>
          </a:p>
          <a:p>
            <a:r>
              <a:rPr lang="el-GR" dirty="0" smtClean="0"/>
              <a:t>ΕΊΝΑΙ ΈΝΑ ΤΕΡΑΣΤΙΟ ΕΡΓΟ </a:t>
            </a:r>
          </a:p>
          <a:p>
            <a:r>
              <a:rPr lang="el-GR" dirty="0" smtClean="0"/>
              <a:t>ΕΊΝΑΙ ΕΞΑΙΡΕΤΙΚΑ ΔΑΠΑΝΗΡΟ</a:t>
            </a:r>
          </a:p>
          <a:p>
            <a:r>
              <a:rPr lang="el-GR" dirty="0" smtClean="0"/>
              <a:t>ΔΕΙΧΝΕΙ ΜΙΑ ΣΥΓΧΡΟΝΗ ΧΩΡΑ </a:t>
            </a:r>
          </a:p>
          <a:p>
            <a:r>
              <a:rPr lang="el-GR" dirty="0" smtClean="0"/>
              <a:t>ΑΠΟΤΡΕΠΕΙ ΚΑΤΑΠΑΤΗΣΕΙΣ ΤΗΣ ΙΔΙΩΤΙΚΗΣ Η ΔΗΜΟΣΙΑΣ ΠΕΡΙΟΥΣΙΑΣ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42</Words>
  <Application>Microsoft Office PowerPoint</Application>
  <PresentationFormat>Προβολή στην οθόνη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ΝΈΟ ΘΕΜΑ Γ2</vt:lpstr>
      <vt:lpstr>ΜΕΤΑΒΛΗΤΕΣ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ΝΈΟ ΘΕΜΑ Γ2</dc:title>
  <dc:creator>user</dc:creator>
  <cp:lastModifiedBy>user</cp:lastModifiedBy>
  <cp:revision>1</cp:revision>
  <dcterms:created xsi:type="dcterms:W3CDTF">2021-02-26T07:14:55Z</dcterms:created>
  <dcterms:modified xsi:type="dcterms:W3CDTF">2021-02-26T07:33:20Z</dcterms:modified>
</cp:coreProperties>
</file>