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Ελένη – Ευριπίδης</a:t>
            </a:r>
          </a:p>
          <a:p>
            <a:r>
              <a:t>Ο Πρόλογος του έργου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r>
              <a:t>Μάθημα Αρχαίας Ελληνικής Γραμματείας</a:t>
            </a:r>
          </a:p>
          <a:p>
            <a:r>
              <a:t>Γ΄ Γυμνασίου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Ποιος ήταν ο Ευριπίδης;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r>
              <a:t>Ένας από τους τρεις μεγάλους τραγικούς ποιητές.</a:t>
            </a:r>
          </a:p>
          <a:p>
            <a:r>
              <a:t>Έζησε τον 5ο αιώνα π.Χ.</a:t>
            </a:r>
          </a:p>
          <a:p>
            <a:r>
              <a:t>Παρουσιάζει ανθρώπινους, ρεαλιστικούς χαρακτήρες.</a:t>
            </a:r>
          </a:p>
          <a:p>
            <a:r>
              <a:t>Κριτική ματιά στους μύθους.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Λίγα λόγια για την 'Ελένη'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r>
              <a:t>Παρουσιάστηκε το 412 π.Χ.</a:t>
            </a:r>
          </a:p>
          <a:p>
            <a:r>
              <a:t>Ανατρέπει τον γνωστό μύθο της Ωραίας Ελένης.</a:t>
            </a:r>
          </a:p>
          <a:p>
            <a:r>
              <a:t>Η πραγματική Ελένη δεν πήγε στην Τροία.</a:t>
            </a:r>
          </a:p>
          <a:p>
            <a:r>
              <a:t>Στην Τροία πήγε μόνο ένα είδωλο.</a:t>
            </a:r>
          </a:p>
          <a:p>
            <a:r>
              <a:t>Η αληθινή Ελένη ήταν στην Αίγυπτο.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Τι συμβαίνει στον Πρόλογο;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r>
              <a:t>Η Ελένη διηγείται την αληθινή ιστορία της.</a:t>
            </a:r>
          </a:p>
          <a:p>
            <a:r>
              <a:t>Εξηγεί πώς δημιουργήθηκε το είδωλο.</a:t>
            </a:r>
          </a:p>
          <a:p>
            <a:r>
              <a:t>Μιλά για την άδικη φήμη της.</a:t>
            </a:r>
          </a:p>
          <a:p>
            <a:r>
              <a:t>Φανερώνει τον φόβο και τη μοναξιά της.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Βασικά Θέματα στον Πρόλογο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r>
              <a:t>Αλήθεια vs. Φήμη</a:t>
            </a:r>
          </a:p>
          <a:p>
            <a:r>
              <a:t>Δικαιοσύνη</a:t>
            </a:r>
          </a:p>
          <a:p>
            <a:r>
              <a:t>Ταυτότητα</a:t>
            </a:r>
          </a:p>
          <a:p>
            <a:r>
              <a:t>Πόνος και μοναξιά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Γιατί ο Ευριπίδης αλλάζει τον μύθο;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r>
              <a:t>Δείχνει ότι η φήμη μπορεί να είναι ψεύτικη.</a:t>
            </a:r>
          </a:p>
          <a:p>
            <a:r>
              <a:t>Ο πόλεμος έγινε χωρίς πραγματικό λόγο.</a:t>
            </a:r>
          </a:p>
          <a:p>
            <a:r>
              <a:t>Παρουσιάζει μία ανθρώπινη, αθώα Ελένη.</a:t>
            </a:r>
          </a:p>
          <a:p>
            <a:r>
              <a:t>Σχολιάζει τα δεινά των πολέμων.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Η Ελένη ως τραγική ηρωίδα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r>
              <a:t>Υποφέρει για κάτι που δεν έκανε.</a:t>
            </a:r>
          </a:p>
          <a:p>
            <a:r>
              <a:t>Δεν έχει έλεγχο στη μοίρα της.</a:t>
            </a:r>
          </a:p>
          <a:p>
            <a:r>
              <a:t>Μοναδικό της όπλο: η αλήθεια.</a:t>
            </a:r>
          </a:p>
          <a:p>
            <a:r>
              <a:t>Προκαλεί συμπόνια και θαυμασμό.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Συμπέρασμα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r>
              <a:t>Μια νέα, διαφορετική Ελένη.</a:t>
            </a:r>
          </a:p>
          <a:p>
            <a:r>
              <a:t>Η προσπάθειά της να αποδείξει την αθωότητά της.</a:t>
            </a:r>
          </a:p>
          <a:p>
            <a:r>
              <a:t>Συνδυασμός μύθου, δράματος και συναισθημάτων.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