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6" r:id="rId3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7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0DE35D-B23E-4DA5-AF5C-DC4CF1D6C368}" type="datetimeFigureOut">
              <a:rPr lang="el-GR" smtClean="0"/>
              <a:pPr/>
              <a:t>27/11/2016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349186-3C5C-407D-9E14-4D0A1EC2B10C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2775D-C3E3-46B5-9895-198E67954A82}" type="datetimeFigureOut">
              <a:rPr lang="el-GR" smtClean="0"/>
              <a:pPr/>
              <a:t>27/11/2016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A58A6-A9C8-414F-9A39-750FD5B517C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2775D-C3E3-46B5-9895-198E67954A82}" type="datetimeFigureOut">
              <a:rPr lang="el-GR" smtClean="0"/>
              <a:pPr/>
              <a:t>27/11/2016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A58A6-A9C8-414F-9A39-750FD5B517C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2775D-C3E3-46B5-9895-198E67954A82}" type="datetimeFigureOut">
              <a:rPr lang="el-GR" smtClean="0"/>
              <a:pPr/>
              <a:t>27/11/2016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A58A6-A9C8-414F-9A39-750FD5B517C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2775D-C3E3-46B5-9895-198E67954A82}" type="datetimeFigureOut">
              <a:rPr lang="el-GR" smtClean="0"/>
              <a:pPr/>
              <a:t>27/11/2016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A58A6-A9C8-414F-9A39-750FD5B517C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2775D-C3E3-46B5-9895-198E67954A82}" type="datetimeFigureOut">
              <a:rPr lang="el-GR" smtClean="0"/>
              <a:pPr/>
              <a:t>27/11/2016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A58A6-A9C8-414F-9A39-750FD5B517C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2775D-C3E3-46B5-9895-198E67954A82}" type="datetimeFigureOut">
              <a:rPr lang="el-GR" smtClean="0"/>
              <a:pPr/>
              <a:t>27/11/2016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A58A6-A9C8-414F-9A39-750FD5B517C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2775D-C3E3-46B5-9895-198E67954A82}" type="datetimeFigureOut">
              <a:rPr lang="el-GR" smtClean="0"/>
              <a:pPr/>
              <a:t>27/11/2016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A58A6-A9C8-414F-9A39-750FD5B517C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2775D-C3E3-46B5-9895-198E67954A82}" type="datetimeFigureOut">
              <a:rPr lang="el-GR" smtClean="0"/>
              <a:pPr/>
              <a:t>27/11/2016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A58A6-A9C8-414F-9A39-750FD5B517C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2775D-C3E3-46B5-9895-198E67954A82}" type="datetimeFigureOut">
              <a:rPr lang="el-GR" smtClean="0"/>
              <a:pPr/>
              <a:t>27/11/2016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A58A6-A9C8-414F-9A39-750FD5B517C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2775D-C3E3-46B5-9895-198E67954A82}" type="datetimeFigureOut">
              <a:rPr lang="el-GR" smtClean="0"/>
              <a:pPr/>
              <a:t>27/11/2016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A58A6-A9C8-414F-9A39-750FD5B517C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2775D-C3E3-46B5-9895-198E67954A82}" type="datetimeFigureOut">
              <a:rPr lang="el-GR" smtClean="0"/>
              <a:pPr/>
              <a:t>27/11/2016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A58A6-A9C8-414F-9A39-750FD5B517C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42775D-C3E3-46B5-9895-198E67954A82}" type="datetimeFigureOut">
              <a:rPr lang="el-GR" smtClean="0"/>
              <a:pPr/>
              <a:t>27/11/2016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2A58A6-A9C8-414F-9A39-750FD5B517C3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l-GR" b="1" dirty="0" smtClean="0">
                <a:latin typeface="Palatino Linotype" pitchFamily="18" charset="0"/>
              </a:rPr>
              <a:t>Τα Greeklish (</a:t>
            </a:r>
            <a:r>
              <a:rPr lang="el-GR" b="1" dirty="0" smtClean="0">
                <a:latin typeface="Palatino Linotype" pitchFamily="18" charset="0"/>
              </a:rPr>
              <a:t>Γκρίκλις)</a:t>
            </a:r>
            <a:endParaRPr lang="el-GR" b="1" dirty="0">
              <a:latin typeface="Palatino Linotype" pitchFamily="18" charset="0"/>
            </a:endParaRPr>
          </a:p>
        </p:txBody>
      </p:sp>
      <p:sp>
        <p:nvSpPr>
          <p:cNvPr id="1026" name="AutoShape 2" descr="Αποτέλεσμα εικόνας για greeklish ορισμος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pic>
        <p:nvPicPr>
          <p:cNvPr id="1028" name="Picture 4" descr="http://1.bp.blogspot.com/-dZ62FKd9H08/T3S9NCN2-II/AAAAAAAAABg/zHhMvfaNvhE/s1600/Greeklish%2BFla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005064"/>
            <a:ext cx="5056312" cy="2852936"/>
          </a:xfrm>
          <a:prstGeom prst="rect">
            <a:avLst/>
          </a:prstGeom>
          <a:noFill/>
        </p:spPr>
      </p:pic>
      <p:pic>
        <p:nvPicPr>
          <p:cNvPr id="1030" name="Picture 6" descr="Αποτέλεσμα εικόνας για greeklish ορισμος"/>
          <p:cNvPicPr>
            <a:picLocks noChangeAspect="1" noChangeArrowheads="1"/>
          </p:cNvPicPr>
          <p:nvPr/>
        </p:nvPicPr>
        <p:blipFill>
          <a:blip r:embed="rId3" cstate="print"/>
          <a:srcRect b="18437"/>
          <a:stretch>
            <a:fillRect/>
          </a:stretch>
        </p:blipFill>
        <p:spPr bwMode="auto">
          <a:xfrm>
            <a:off x="5076056" y="1124745"/>
            <a:ext cx="4067944" cy="5733255"/>
          </a:xfrm>
          <a:prstGeom prst="rect">
            <a:avLst/>
          </a:prstGeom>
          <a:noFill/>
        </p:spPr>
      </p:pic>
      <p:pic>
        <p:nvPicPr>
          <p:cNvPr id="1032" name="Picture 8" descr="Αποτέλεσμα εικόνας για greeklish ορισμος"/>
          <p:cNvPicPr>
            <a:picLocks noChangeAspect="1" noChangeArrowheads="1"/>
          </p:cNvPicPr>
          <p:nvPr/>
        </p:nvPicPr>
        <p:blipFill>
          <a:blip r:embed="rId4" cstate="print"/>
          <a:srcRect b="10154"/>
          <a:stretch>
            <a:fillRect/>
          </a:stretch>
        </p:blipFill>
        <p:spPr bwMode="auto">
          <a:xfrm>
            <a:off x="0" y="1124744"/>
            <a:ext cx="5076056" cy="28717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Θέση περιεχομένου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el-GR" b="1" dirty="0" smtClean="0">
                <a:solidFill>
                  <a:schemeClr val="tx1"/>
                </a:solidFill>
                <a:latin typeface="Palatino Linotype" pitchFamily="18" charset="0"/>
              </a:rPr>
              <a:t>Ετυμολογία:</a:t>
            </a:r>
          </a:p>
          <a:p>
            <a:r>
              <a:rPr lang="el-GR" b="1" dirty="0" smtClean="0">
                <a:solidFill>
                  <a:schemeClr val="tx1"/>
                </a:solidFill>
                <a:latin typeface="Palatino Linotype" pitchFamily="18" charset="0"/>
              </a:rPr>
              <a:t>Από </a:t>
            </a:r>
            <a:r>
              <a:rPr lang="el-GR" b="1" dirty="0" smtClean="0">
                <a:solidFill>
                  <a:schemeClr val="tx1"/>
                </a:solidFill>
                <a:latin typeface="Palatino Linotype" pitchFamily="18" charset="0"/>
              </a:rPr>
              <a:t>τις λέξεις </a:t>
            </a:r>
            <a:r>
              <a:rPr lang="el-GR" b="1" i="1" dirty="0" smtClean="0">
                <a:solidFill>
                  <a:schemeClr val="tx1"/>
                </a:solidFill>
                <a:latin typeface="Palatino Linotype" pitchFamily="18" charset="0"/>
              </a:rPr>
              <a:t>greek</a:t>
            </a:r>
            <a:r>
              <a:rPr lang="el-GR" b="1" dirty="0" smtClean="0">
                <a:solidFill>
                  <a:schemeClr val="tx1"/>
                </a:solidFill>
                <a:latin typeface="Palatino Linotype" pitchFamily="18" charset="0"/>
              </a:rPr>
              <a:t> (ελληνικά) και </a:t>
            </a:r>
            <a:r>
              <a:rPr lang="el-GR" b="1" i="1" dirty="0" smtClean="0">
                <a:solidFill>
                  <a:schemeClr val="tx1"/>
                </a:solidFill>
                <a:latin typeface="Palatino Linotype" pitchFamily="18" charset="0"/>
              </a:rPr>
              <a:t>english</a:t>
            </a:r>
            <a:r>
              <a:rPr lang="el-GR" b="1" dirty="0" smtClean="0">
                <a:solidFill>
                  <a:schemeClr val="tx1"/>
                </a:solidFill>
                <a:latin typeface="Palatino Linotype" pitchFamily="18" charset="0"/>
              </a:rPr>
              <a:t> (αγγλικά), γνωστά και ως </a:t>
            </a:r>
            <a:r>
              <a:rPr lang="el-GR" b="1" dirty="0" smtClean="0">
                <a:solidFill>
                  <a:schemeClr val="tx1"/>
                </a:solidFill>
                <a:latin typeface="Palatino Linotype" pitchFamily="18" charset="0"/>
              </a:rPr>
              <a:t>Λατινοελληνικά . </a:t>
            </a:r>
          </a:p>
          <a:p>
            <a:r>
              <a:rPr lang="el-GR" b="1" dirty="0" smtClean="0">
                <a:solidFill>
                  <a:schemeClr val="tx1"/>
                </a:solidFill>
                <a:latin typeface="Palatino Linotype" pitchFamily="18" charset="0"/>
              </a:rPr>
              <a:t>Ορισμός:</a:t>
            </a:r>
          </a:p>
          <a:p>
            <a:r>
              <a:rPr lang="el-GR" b="1" dirty="0" smtClean="0">
                <a:solidFill>
                  <a:schemeClr val="tx1"/>
                </a:solidFill>
                <a:latin typeface="Palatino Linotype" pitchFamily="18" charset="0"/>
              </a:rPr>
              <a:t>Είναι </a:t>
            </a:r>
            <a:r>
              <a:rPr lang="el-GR" b="1" dirty="0" smtClean="0">
                <a:solidFill>
                  <a:schemeClr val="tx1"/>
                </a:solidFill>
                <a:latin typeface="Palatino Linotype" pitchFamily="18" charset="0"/>
              </a:rPr>
              <a:t>η ελληνική γλώσσα γραμμένη με το λατινικό αλφάβητο. Είναι ένα είδος </a:t>
            </a:r>
            <a:r>
              <a:rPr lang="el-GR" b="1" dirty="0" smtClean="0">
                <a:solidFill>
                  <a:schemeClr val="tx1"/>
                </a:solidFill>
                <a:latin typeface="Palatino Linotype" pitchFamily="18" charset="0"/>
              </a:rPr>
              <a:t>μεταγραφής (= μεταφορά από ένα σύστημα γραφής σε ένα άλλο).</a:t>
            </a:r>
            <a:endParaRPr lang="el-GR" b="1" dirty="0">
              <a:solidFill>
                <a:schemeClr val="tx1"/>
              </a:solidFill>
              <a:latin typeface="Palatino Linotyp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</TotalTime>
  <Words>50</Words>
  <Application>Microsoft Office PowerPoint</Application>
  <PresentationFormat>Προβολή στην οθόνη (4:3)</PresentationFormat>
  <Paragraphs>5</Paragraphs>
  <Slides>2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</vt:i4>
      </vt:variant>
    </vt:vector>
  </HeadingPairs>
  <TitlesOfParts>
    <vt:vector size="3" baseType="lpstr">
      <vt:lpstr>Θέμα του Office</vt:lpstr>
      <vt:lpstr>Τα Greeklish (Γκρίκλις)</vt:lpstr>
      <vt:lpstr>Διαφάνεια 2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User</dc:creator>
  <cp:lastModifiedBy>User</cp:lastModifiedBy>
  <cp:revision>55</cp:revision>
  <dcterms:created xsi:type="dcterms:W3CDTF">2015-09-08T12:06:08Z</dcterms:created>
  <dcterms:modified xsi:type="dcterms:W3CDTF">2016-11-27T13:54:56Z</dcterms:modified>
</cp:coreProperties>
</file>