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E8DE-4890-4A72-92A3-672D5B21A85E}" type="datetimeFigureOut">
              <a:rPr lang="el-GR" smtClean="0"/>
              <a:t>27/3/2025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991E4DB7-CF13-4A5D-B1E0-B5BC0E6F64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7156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E8DE-4890-4A72-92A3-672D5B21A85E}" type="datetimeFigureOut">
              <a:rPr lang="el-GR" smtClean="0"/>
              <a:t>27/3/2025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991E4DB7-CF13-4A5D-B1E0-B5BC0E6F64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0921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E8DE-4890-4A72-92A3-672D5B21A85E}" type="datetimeFigureOut">
              <a:rPr lang="el-GR" smtClean="0"/>
              <a:t>27/3/2025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991E4DB7-CF13-4A5D-B1E0-B5BC0E6F64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2070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E8DE-4890-4A72-92A3-672D5B21A85E}" type="datetimeFigureOut">
              <a:rPr lang="el-GR" smtClean="0"/>
              <a:t>27/3/2025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91E4DB7-CF13-4A5D-B1E0-B5BC0E6F640B}" type="slidenum">
              <a:rPr lang="el-GR" smtClean="0"/>
              <a:t>‹#›</a:t>
            </a:fld>
            <a:endParaRPr lang="el-GR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70358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E8DE-4890-4A72-92A3-672D5B21A85E}" type="datetimeFigureOut">
              <a:rPr lang="el-GR" smtClean="0"/>
              <a:t>27/3/2025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91E4DB7-CF13-4A5D-B1E0-B5BC0E6F64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2454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E8DE-4890-4A72-92A3-672D5B21A85E}" type="datetimeFigureOut">
              <a:rPr lang="el-GR" smtClean="0"/>
              <a:t>27/3/2025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4DB7-CF13-4A5D-B1E0-B5BC0E6F64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1719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E8DE-4890-4A72-92A3-672D5B21A85E}" type="datetimeFigureOut">
              <a:rPr lang="el-GR" smtClean="0"/>
              <a:t>27/3/2025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4DB7-CF13-4A5D-B1E0-B5BC0E6F64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116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E8DE-4890-4A72-92A3-672D5B21A85E}" type="datetimeFigureOut">
              <a:rPr lang="el-GR" smtClean="0"/>
              <a:t>27/3/2025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4DB7-CF13-4A5D-B1E0-B5BC0E6F64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1490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EE8E8DE-4890-4A72-92A3-672D5B21A85E}" type="datetimeFigureOut">
              <a:rPr lang="el-GR" smtClean="0"/>
              <a:t>27/3/2025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991E4DB7-CF13-4A5D-B1E0-B5BC0E6F64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4897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E8DE-4890-4A72-92A3-672D5B21A85E}" type="datetimeFigureOut">
              <a:rPr lang="el-GR" smtClean="0"/>
              <a:t>27/3/2025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4DB7-CF13-4A5D-B1E0-B5BC0E6F64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9142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E8DE-4890-4A72-92A3-672D5B21A85E}" type="datetimeFigureOut">
              <a:rPr lang="el-GR" smtClean="0"/>
              <a:t>27/3/2025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991E4DB7-CF13-4A5D-B1E0-B5BC0E6F64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123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E8DE-4890-4A72-92A3-672D5B21A85E}" type="datetimeFigureOut">
              <a:rPr lang="el-GR" smtClean="0"/>
              <a:t>27/3/2025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4DB7-CF13-4A5D-B1E0-B5BC0E6F64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1595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E8DE-4890-4A72-92A3-672D5B21A85E}" type="datetimeFigureOut">
              <a:rPr lang="el-GR" smtClean="0"/>
              <a:t>27/3/2025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4DB7-CF13-4A5D-B1E0-B5BC0E6F64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1909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E8DE-4890-4A72-92A3-672D5B21A85E}" type="datetimeFigureOut">
              <a:rPr lang="el-GR" smtClean="0"/>
              <a:t>27/3/2025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4DB7-CF13-4A5D-B1E0-B5BC0E6F64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470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E8DE-4890-4A72-92A3-672D5B21A85E}" type="datetimeFigureOut">
              <a:rPr lang="el-GR" smtClean="0"/>
              <a:t>27/3/2025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4DB7-CF13-4A5D-B1E0-B5BC0E6F64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1658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E8DE-4890-4A72-92A3-672D5B21A85E}" type="datetimeFigureOut">
              <a:rPr lang="el-GR" smtClean="0"/>
              <a:t>27/3/2025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4DB7-CF13-4A5D-B1E0-B5BC0E6F64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2896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E8DE-4890-4A72-92A3-672D5B21A85E}" type="datetimeFigureOut">
              <a:rPr lang="el-GR" smtClean="0"/>
              <a:t>27/3/2025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E4DB7-CF13-4A5D-B1E0-B5BC0E6F64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3714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8E8DE-4890-4A72-92A3-672D5B21A85E}" type="datetimeFigureOut">
              <a:rPr lang="el-GR" smtClean="0"/>
              <a:t>27/3/2025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E4DB7-CF13-4A5D-B1E0-B5BC0E6F640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6256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0893CA1-8998-44F4-9FA1-ACD95E503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/>
              <a:t>Ακόμα; </a:t>
            </a:r>
            <a:br>
              <a:rPr lang="el-GR" dirty="0"/>
            </a:br>
            <a:r>
              <a:rPr lang="el-GR" sz="3200" dirty="0"/>
              <a:t>Κων/νος Θεοτόκης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EA875DE-4DCF-44D6-885D-8889063EC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Βρισκόμαστε σε ένα αγροτικό χωριό της Βόρειας Κέρκυρας. </a:t>
            </a:r>
          </a:p>
          <a:p>
            <a:endParaRPr lang="el-GR" sz="2800" dirty="0"/>
          </a:p>
          <a:p>
            <a:r>
              <a:rPr lang="el-GR" sz="2800" dirty="0"/>
              <a:t>Εκεί γινόμαστε μάρτυρες μιας </a:t>
            </a:r>
            <a:r>
              <a:rPr lang="el-GR" sz="2800" dirty="0" err="1"/>
              <a:t>γυναικοκτονίας</a:t>
            </a:r>
            <a:r>
              <a:rPr lang="el-GR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51417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268A928-996F-45B8-B1A1-7D7A1A731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23151" cy="6365459"/>
          </a:xfrm>
        </p:spPr>
        <p:txBody>
          <a:bodyPr>
            <a:normAutofit fontScale="90000"/>
          </a:bodyPr>
          <a:lstStyle/>
          <a:p>
            <a:r>
              <a:rPr lang="el-GR" sz="3600" b="1" dirty="0"/>
              <a:t>Θύτης ο σύζυγος, </a:t>
            </a:r>
            <a:br>
              <a:rPr lang="el-GR" sz="3600" b="1" dirty="0"/>
            </a:br>
            <a:r>
              <a:rPr lang="el-GR" sz="3600" b="1" dirty="0"/>
              <a:t>ο </a:t>
            </a:r>
            <a:r>
              <a:rPr lang="el-GR" sz="3600" b="1" dirty="0" err="1"/>
              <a:t>Κούρκουπος</a:t>
            </a:r>
            <a:r>
              <a:rPr lang="el-GR" sz="3600" b="1" dirty="0"/>
              <a:t>. </a:t>
            </a:r>
            <a:br>
              <a:rPr lang="el-GR" sz="3600" b="1" dirty="0"/>
            </a:br>
            <a:br>
              <a:rPr lang="el-GR" sz="3600" b="1" dirty="0"/>
            </a:br>
            <a:r>
              <a:rPr lang="el-GR" sz="3600" b="1" dirty="0"/>
              <a:t>Ένας εργάτης ελαιοτριβείου. </a:t>
            </a:r>
            <a:br>
              <a:rPr lang="el-GR" sz="3600" b="1" dirty="0"/>
            </a:br>
            <a:br>
              <a:rPr lang="el-GR" sz="3600" b="1" dirty="0"/>
            </a:br>
            <a:r>
              <a:rPr lang="el-GR" sz="3600" b="1" dirty="0"/>
              <a:t>Ένας </a:t>
            </a:r>
            <a:r>
              <a:rPr lang="el-GR" sz="3600" b="1" dirty="0" err="1"/>
              <a:t>απατημένος</a:t>
            </a:r>
            <a:r>
              <a:rPr lang="el-GR" sz="3600" b="1" dirty="0"/>
              <a:t> άντρας, ο οποίος υπό την πίεση του ξαδέρφου του, σκοτώνει τη γυναίκα του.</a:t>
            </a:r>
            <a:br>
              <a:rPr lang="el-GR" dirty="0"/>
            </a:b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682AD247-FD77-4330-A391-4B3283BC3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8659" y="884420"/>
            <a:ext cx="4723150" cy="524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3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C3BBBBF-ECD8-4304-AC96-5BDFBDEC7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87" y="614596"/>
            <a:ext cx="4017364" cy="5733737"/>
          </a:xfrm>
        </p:spPr>
        <p:txBody>
          <a:bodyPr>
            <a:normAutofit/>
          </a:bodyPr>
          <a:lstStyle/>
          <a:p>
            <a:r>
              <a:rPr lang="el-GR" dirty="0"/>
              <a:t>Ο </a:t>
            </a:r>
            <a:r>
              <a:rPr lang="el-GR" b="1" dirty="0"/>
              <a:t>Θεοδόσης</a:t>
            </a:r>
            <a:r>
              <a:rPr lang="el-GR" dirty="0"/>
              <a:t> είχε βγει για κυνήγι και εντόπισε τη γυναίκα του ξαδέρφου του στα βουνά ντυμένη με αντρικά ρούχα κι έτρεξε να ενημερώσει τον ξάδερφό του. 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7C1547F5-9BB2-4E64-9EE0-98513E2B5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455" y="487382"/>
            <a:ext cx="5883236" cy="5883236"/>
          </a:xfr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507516A7-A4F2-404C-90B6-0F3305DC80BF}"/>
              </a:ext>
            </a:extLst>
          </p:cNvPr>
          <p:cNvSpPr/>
          <p:nvPr/>
        </p:nvSpPr>
        <p:spPr>
          <a:xfrm>
            <a:off x="5231567" y="509666"/>
            <a:ext cx="3087974" cy="145404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/>
              <a:t>Ο Θεοδόσης ταραγμένος ξυπνάει τον ξάδερφό του</a:t>
            </a:r>
          </a:p>
        </p:txBody>
      </p:sp>
    </p:spTree>
    <p:extLst>
      <p:ext uri="{BB962C8B-B14F-4D97-AF65-F5344CB8AC3E}">
        <p14:creationId xmlns:p14="http://schemas.microsoft.com/office/powerpoint/2010/main" val="2693150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6D6234-51FB-407F-9DC7-746C5AFAB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21" y="2364771"/>
            <a:ext cx="2617515" cy="3587601"/>
          </a:xfrm>
        </p:spPr>
        <p:txBody>
          <a:bodyPr>
            <a:normAutofit/>
          </a:bodyPr>
          <a:lstStyle/>
          <a:p>
            <a:r>
              <a:rPr lang="el-GR" dirty="0"/>
              <a:t>Οι δύο άνδρες εντοπίζουν την άτυχη γυναίκα…</a:t>
            </a:r>
          </a:p>
        </p:txBody>
      </p:sp>
      <p:pic>
        <p:nvPicPr>
          <p:cNvPr id="4" name="AKOMA; TAINIA">
            <a:hlinkClick r:id="" action="ppaction://media"/>
            <a:extLst>
              <a:ext uri="{FF2B5EF4-FFF2-40B4-BE49-F238E27FC236}">
                <a16:creationId xmlns:a16="http://schemas.microsoft.com/office/drawing/2014/main" id="{7135ACC1-58D1-4658-8A7B-58F213113E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1744" y="1986566"/>
            <a:ext cx="6296695" cy="4723564"/>
          </a:xfrm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id="{C4D360D2-BF8D-42BA-B61F-C5C0A137E819}"/>
              </a:ext>
            </a:extLst>
          </p:cNvPr>
          <p:cNvSpPr txBox="1">
            <a:spLocks/>
          </p:cNvSpPr>
          <p:nvPr/>
        </p:nvSpPr>
        <p:spPr>
          <a:xfrm>
            <a:off x="832721" y="9056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/>
              <a:t>Η σκηνή της γυναικοκτονίας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1722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Βερολίνο">
  <a:themeElements>
    <a:clrScheme name="Βερολίνο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Βερολίνο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Βερολίν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TM04033917[[fn=Βερολίνο]]</Template>
  <TotalTime>103</TotalTime>
  <Words>67</Words>
  <Application>Microsoft Office PowerPoint</Application>
  <PresentationFormat>Ευρεία οθόνη</PresentationFormat>
  <Paragraphs>9</Paragraphs>
  <Slides>4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</vt:i4>
      </vt:variant>
    </vt:vector>
  </HeadingPairs>
  <TitlesOfParts>
    <vt:vector size="7" baseType="lpstr">
      <vt:lpstr>Arial</vt:lpstr>
      <vt:lpstr>Trebuchet MS</vt:lpstr>
      <vt:lpstr>Βερολίνο</vt:lpstr>
      <vt:lpstr>Ακόμα;  Κων/νος Θεοτόκης</vt:lpstr>
      <vt:lpstr>Θύτης ο σύζυγος,  ο Κούρκουπος.   Ένας εργάτης ελαιοτριβείου.   Ένας απατημένος άντρας, ο οποίος υπό την πίεση του ξαδέρφου του, σκοτώνει τη γυναίκα του. </vt:lpstr>
      <vt:lpstr>Ο Θεοδόσης είχε βγει για κυνήγι και εντόπισε τη γυναίκα του ξαδέρφου του στα βουνά ντυμένη με αντρικά ρούχα κι έτρεξε να ενημερώσει τον ξάδερφό του. </vt:lpstr>
      <vt:lpstr>Οι δύο άνδρες εντοπίζουν την άτυχη γυναίκα…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Ακόμα;  Κων/νος Θεοτόκης</dc:title>
  <dc:creator>ΜΑΡΙΑ ΓΡΑΜΜΕΝΟΥ</dc:creator>
  <cp:lastModifiedBy>ΜΑΡΙΑ ΓΡΑΜΜΕΝΟΥ</cp:lastModifiedBy>
  <cp:revision>6</cp:revision>
  <dcterms:created xsi:type="dcterms:W3CDTF">2025-03-19T17:05:41Z</dcterms:created>
  <dcterms:modified xsi:type="dcterms:W3CDTF">2025-03-27T19:21:09Z</dcterms:modified>
</cp:coreProperties>
</file>