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5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158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893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51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9092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146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0731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07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25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883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35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477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0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696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866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758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638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997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26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Fresh Water Generator (FWG)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Παρα</a:t>
            </a:r>
            <a:r>
              <a:rPr dirty="0" err="1"/>
              <a:t>γωγή</a:t>
            </a:r>
            <a:r>
              <a:rPr dirty="0"/>
              <a:t> </a:t>
            </a:r>
            <a:r>
              <a:rPr dirty="0" err="1"/>
              <a:t>γλυκού</a:t>
            </a:r>
            <a:r>
              <a:rPr dirty="0"/>
              <a:t> </a:t>
            </a:r>
            <a:r>
              <a:rPr dirty="0" err="1"/>
              <a:t>νερού</a:t>
            </a:r>
            <a:r>
              <a:rPr dirty="0"/>
              <a:t> </a:t>
            </a:r>
            <a:r>
              <a:rPr dirty="0" err="1"/>
              <a:t>στ</a:t>
            </a:r>
            <a:r>
              <a:rPr dirty="0"/>
              <a:t>α πλοία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Πιθανές βλάβες FWG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 </a:t>
            </a:r>
            <a:r>
              <a:rPr dirty="0" err="1"/>
              <a:t>Υψηλή</a:t>
            </a:r>
            <a:r>
              <a:rPr dirty="0"/>
              <a:t> αλα</a:t>
            </a:r>
            <a:r>
              <a:rPr dirty="0" err="1"/>
              <a:t>τότητ</a:t>
            </a:r>
            <a:r>
              <a:rPr dirty="0"/>
              <a:t>α παραγόμενου νερού</a:t>
            </a:r>
          </a:p>
          <a:p>
            <a:r>
              <a:rPr dirty="0"/>
              <a:t> </a:t>
            </a:r>
            <a:r>
              <a:rPr dirty="0" err="1"/>
              <a:t>Βλά</a:t>
            </a:r>
            <a:r>
              <a:rPr dirty="0"/>
              <a:t>βη ή κακή λειτουργία αντλίας κενού</a:t>
            </a:r>
          </a:p>
          <a:p>
            <a:r>
              <a:rPr dirty="0"/>
              <a:t> Επ</a:t>
            </a:r>
            <a:r>
              <a:rPr dirty="0" err="1"/>
              <a:t>ικ</a:t>
            </a:r>
            <a:r>
              <a:rPr dirty="0"/>
              <a:t>αθίσεις αλάτων στον εξατμιστή</a:t>
            </a:r>
          </a:p>
          <a:p>
            <a:r>
              <a:rPr dirty="0"/>
              <a:t> </a:t>
            </a:r>
            <a:r>
              <a:rPr dirty="0" err="1"/>
              <a:t>Δι</a:t>
            </a:r>
            <a:r>
              <a:rPr dirty="0"/>
              <a:t>αρροή στις πλάκες συμπυκνωτή</a:t>
            </a:r>
          </a:p>
          <a:p>
            <a:r>
              <a:rPr dirty="0"/>
              <a:t> </a:t>
            </a:r>
            <a:r>
              <a:rPr dirty="0" err="1"/>
              <a:t>Βλά</a:t>
            </a:r>
            <a:r>
              <a:rPr dirty="0"/>
              <a:t>βη salinometer</a:t>
            </a:r>
          </a:p>
          <a:p>
            <a:r>
              <a:rPr dirty="0"/>
              <a:t> Χα</a:t>
            </a:r>
            <a:r>
              <a:rPr dirty="0" err="1"/>
              <a:t>μηλή</a:t>
            </a:r>
            <a:r>
              <a:rPr dirty="0"/>
              <a:t> απ</a:t>
            </a:r>
            <a:r>
              <a:rPr dirty="0" err="1"/>
              <a:t>όδοση</a:t>
            </a:r>
            <a:r>
              <a:rPr dirty="0"/>
              <a:t> </a:t>
            </a:r>
            <a:r>
              <a:rPr dirty="0" err="1"/>
              <a:t>λόγω</a:t>
            </a:r>
            <a:r>
              <a:rPr dirty="0"/>
              <a:t> χα</a:t>
            </a:r>
            <a:r>
              <a:rPr dirty="0" err="1"/>
              <a:t>μηλής</a:t>
            </a:r>
            <a:r>
              <a:rPr dirty="0"/>
              <a:t> </a:t>
            </a:r>
            <a:r>
              <a:rPr dirty="0" err="1"/>
              <a:t>θερμοκρ</a:t>
            </a:r>
            <a:r>
              <a:rPr dirty="0"/>
              <a:t>ασίας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Συμπέρασμα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</a:t>
            </a:r>
            <a:r>
              <a:rPr dirty="0"/>
              <a:t> FWG </a:t>
            </a:r>
            <a:r>
              <a:rPr dirty="0" err="1"/>
              <a:t>είν</a:t>
            </a:r>
            <a:r>
              <a:rPr dirty="0"/>
              <a:t>αι βασικό σύστημα</a:t>
            </a:r>
            <a:r>
              <a:rPr lang="el-GR" dirty="0"/>
              <a:t> </a:t>
            </a:r>
            <a:r>
              <a:rPr dirty="0" err="1"/>
              <a:t>γι</a:t>
            </a:r>
            <a:r>
              <a:rPr dirty="0"/>
              <a:t>α την καθημερινή λειτουργία του πλοίου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Τι είναι ο FWG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</a:t>
            </a:r>
            <a:r>
              <a:rPr dirty="0"/>
              <a:t> Fresh Water Generator </a:t>
            </a:r>
            <a:r>
              <a:rPr dirty="0" err="1"/>
              <a:t>είν</a:t>
            </a:r>
            <a:r>
              <a:rPr dirty="0"/>
              <a:t>αι σύστημα αφαλάτωσης</a:t>
            </a:r>
            <a:r>
              <a:rPr lang="el-GR" dirty="0"/>
              <a:t> </a:t>
            </a:r>
            <a:r>
              <a:rPr dirty="0"/>
              <a:t>π</a:t>
            </a:r>
            <a:r>
              <a:rPr dirty="0" err="1"/>
              <a:t>ου</a:t>
            </a:r>
            <a:r>
              <a:rPr dirty="0"/>
              <a:t> </a:t>
            </a:r>
            <a:r>
              <a:rPr dirty="0" err="1"/>
              <a:t>μετ</a:t>
            </a:r>
            <a:r>
              <a:rPr dirty="0"/>
              <a:t>ατρέπει το θαλασσινό νερό σε γλυκό.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Σκοπός χρήσης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 </a:t>
            </a:r>
            <a:r>
              <a:rPr dirty="0" err="1"/>
              <a:t>Πόσιμο</a:t>
            </a:r>
            <a:r>
              <a:rPr dirty="0"/>
              <a:t> </a:t>
            </a:r>
            <a:r>
              <a:rPr dirty="0" err="1"/>
              <a:t>νερό</a:t>
            </a:r>
            <a:r>
              <a:rPr lang="el-GR" dirty="0"/>
              <a:t> (</a:t>
            </a:r>
            <a:r>
              <a:rPr lang="el-GR" dirty="0" err="1"/>
              <a:t>υπο</a:t>
            </a:r>
            <a:r>
              <a:rPr lang="el-GR" dirty="0"/>
              <a:t> </a:t>
            </a:r>
            <a:r>
              <a:rPr lang="el-GR" dirty="0" err="1"/>
              <a:t>προυποθέσεις</a:t>
            </a:r>
            <a:r>
              <a:rPr lang="el-GR" dirty="0"/>
              <a:t>)</a:t>
            </a:r>
            <a:endParaRPr dirty="0"/>
          </a:p>
          <a:p>
            <a:r>
              <a:rPr dirty="0"/>
              <a:t> </a:t>
            </a:r>
            <a:r>
              <a:rPr dirty="0" err="1"/>
              <a:t>Νερό</a:t>
            </a:r>
            <a:r>
              <a:rPr dirty="0"/>
              <a:t> </a:t>
            </a:r>
            <a:r>
              <a:rPr dirty="0" err="1"/>
              <a:t>γι</a:t>
            </a:r>
            <a:r>
              <a:rPr dirty="0"/>
              <a:t>α μαγείρεμα</a:t>
            </a:r>
          </a:p>
          <a:p>
            <a:r>
              <a:rPr lang="el-GR" dirty="0"/>
              <a:t> </a:t>
            </a:r>
            <a:r>
              <a:rPr dirty="0" err="1"/>
              <a:t>Νερό</a:t>
            </a:r>
            <a:r>
              <a:rPr dirty="0"/>
              <a:t> </a:t>
            </a:r>
            <a:r>
              <a:rPr dirty="0" err="1"/>
              <a:t>γι</a:t>
            </a:r>
            <a:r>
              <a:rPr dirty="0"/>
              <a:t>α τεχνική χρήση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Βασική αρχή λειτουργίας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Λειτουργεί υπό κενό (vacuum)</a:t>
            </a:r>
          </a:p>
          <a:p>
            <a:r>
              <a:t>Μειώνεται το σημείο βρασμού του νερού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Πηγή θερμότητας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Ζεστό</a:t>
            </a:r>
            <a:r>
              <a:rPr dirty="0"/>
              <a:t> </a:t>
            </a:r>
            <a:r>
              <a:rPr dirty="0" err="1"/>
              <a:t>νερό</a:t>
            </a:r>
            <a:r>
              <a:rPr dirty="0"/>
              <a:t> από </a:t>
            </a:r>
            <a:r>
              <a:rPr dirty="0" err="1"/>
              <a:t>το</a:t>
            </a:r>
            <a:r>
              <a:rPr dirty="0"/>
              <a:t> </a:t>
            </a:r>
            <a:r>
              <a:rPr dirty="0" err="1"/>
              <a:t>σύστημ</a:t>
            </a:r>
            <a:r>
              <a:rPr dirty="0"/>
              <a:t>α ψύξης</a:t>
            </a:r>
            <a:r>
              <a:rPr lang="el-GR" dirty="0"/>
              <a:t> </a:t>
            </a:r>
            <a:r>
              <a:rPr dirty="0" err="1"/>
              <a:t>της</a:t>
            </a:r>
            <a:r>
              <a:rPr dirty="0"/>
              <a:t> </a:t>
            </a:r>
            <a:r>
              <a:rPr dirty="0" err="1"/>
              <a:t>κύρι</a:t>
            </a:r>
            <a:r>
              <a:rPr dirty="0"/>
              <a:t>ας μηχανής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Κύρια μέρη FWG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 </a:t>
            </a:r>
            <a:r>
              <a:rPr dirty="0" err="1"/>
              <a:t>Εξ</a:t>
            </a:r>
            <a:r>
              <a:rPr dirty="0"/>
              <a:t>ατμιστής</a:t>
            </a:r>
          </a:p>
          <a:p>
            <a:r>
              <a:rPr dirty="0"/>
              <a:t> </a:t>
            </a:r>
            <a:r>
              <a:rPr dirty="0" err="1"/>
              <a:t>Συμ</a:t>
            </a:r>
            <a:r>
              <a:rPr dirty="0"/>
              <a:t>πυκνωτής</a:t>
            </a:r>
          </a:p>
          <a:p>
            <a:r>
              <a:rPr dirty="0"/>
              <a:t> </a:t>
            </a:r>
            <a:r>
              <a:rPr dirty="0" err="1"/>
              <a:t>Αντλί</a:t>
            </a:r>
            <a:r>
              <a:rPr dirty="0"/>
              <a:t>α κενού</a:t>
            </a:r>
          </a:p>
          <a:p>
            <a:r>
              <a:rPr dirty="0"/>
              <a:t> Salinometer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0761F42-4B76-462B-ADD3-B21012E3F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ΔΙΑΓΡΑΜΜΑ ΛΕΙΤΟΥΡΓΙΑΣ</a:t>
            </a: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02586963-D94D-4B10-8C71-DCDC605E3E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6120" y="2133600"/>
            <a:ext cx="5505260" cy="3778250"/>
          </a:xfrm>
        </p:spPr>
      </p:pic>
    </p:spTree>
    <p:extLst>
      <p:ext uri="{BB962C8B-B14F-4D97-AF65-F5344CB8AC3E}">
        <p14:creationId xmlns:p14="http://schemas.microsoft.com/office/powerpoint/2010/main" val="516216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Έλεγχος ποιότητας νερού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</a:t>
            </a:r>
            <a:r>
              <a:rPr dirty="0"/>
              <a:t> salinometer </a:t>
            </a:r>
            <a:r>
              <a:rPr dirty="0" err="1"/>
              <a:t>ελέγχει</a:t>
            </a:r>
            <a:r>
              <a:rPr dirty="0"/>
              <a:t> </a:t>
            </a:r>
            <a:r>
              <a:rPr dirty="0" err="1"/>
              <a:t>την</a:t>
            </a:r>
            <a:r>
              <a:rPr dirty="0"/>
              <a:t> α</a:t>
            </a:r>
            <a:r>
              <a:rPr dirty="0" err="1"/>
              <a:t>γωγιμότητ</a:t>
            </a:r>
            <a:r>
              <a:rPr dirty="0"/>
              <a:t>α</a:t>
            </a:r>
          </a:p>
          <a:p>
            <a:r>
              <a:rPr dirty="0" err="1"/>
              <a:t>Αν</a:t>
            </a:r>
            <a:r>
              <a:rPr dirty="0"/>
              <a:t> </a:t>
            </a:r>
            <a:r>
              <a:rPr dirty="0" err="1"/>
              <a:t>είν</a:t>
            </a:r>
            <a:r>
              <a:rPr dirty="0"/>
              <a:t>αι υψηλή → απόρριψη νερού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Πλεονεκτήματα FWG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 </a:t>
            </a:r>
            <a:r>
              <a:rPr dirty="0" err="1"/>
              <a:t>Οικονομί</a:t>
            </a:r>
            <a:r>
              <a:rPr dirty="0"/>
              <a:t>α</a:t>
            </a:r>
          </a:p>
          <a:p>
            <a:r>
              <a:rPr dirty="0"/>
              <a:t> </a:t>
            </a:r>
            <a:r>
              <a:rPr dirty="0" err="1"/>
              <a:t>Αυτονομί</a:t>
            </a:r>
            <a:r>
              <a:rPr dirty="0"/>
              <a:t>α πλοίου</a:t>
            </a:r>
          </a:p>
          <a:p>
            <a:r>
              <a:rPr dirty="0"/>
              <a:t> </a:t>
            </a:r>
            <a:r>
              <a:rPr dirty="0" err="1"/>
              <a:t>Συνεχής</a:t>
            </a:r>
            <a:r>
              <a:rPr dirty="0"/>
              <a:t> παρα</a:t>
            </a:r>
            <a:r>
              <a:rPr dirty="0" err="1"/>
              <a:t>γωγή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Θρόισμα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</TotalTime>
  <Words>158</Words>
  <Application>Microsoft Office PowerPoint</Application>
  <PresentationFormat>Προβολή στην οθόνη (4:3)</PresentationFormat>
  <Paragraphs>35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Θρόισμα</vt:lpstr>
      <vt:lpstr>Fresh Water Generator (FWG)</vt:lpstr>
      <vt:lpstr>Τι είναι ο FWG</vt:lpstr>
      <vt:lpstr>Σκοπός χρήσης</vt:lpstr>
      <vt:lpstr>Βασική αρχή λειτουργίας</vt:lpstr>
      <vt:lpstr>Πηγή θερμότητας</vt:lpstr>
      <vt:lpstr>Κύρια μέρη FWG</vt:lpstr>
      <vt:lpstr>ΔΙΑΓΡΑΜΜΑ ΛΕΙΤΟΥΡΓΙΑΣ</vt:lpstr>
      <vt:lpstr>Έλεγχος ποιότητας νερού</vt:lpstr>
      <vt:lpstr>Πλεονεκτήματα FWG</vt:lpstr>
      <vt:lpstr>Πιθανές βλάβες FWG</vt:lpstr>
      <vt:lpstr>Συμπέρασμα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Fresh Water Generator (FWG)</dc:title>
  <dc:subject/>
  <dc:creator/>
  <cp:keywords/>
  <dc:description>generated using python-pptx</dc:description>
  <cp:lastModifiedBy>ΓΕΩΡΓΙΟΣ ΓΕΡΜΑΝΑΚΗΣ</cp:lastModifiedBy>
  <cp:revision>5</cp:revision>
  <dcterms:created xsi:type="dcterms:W3CDTF">2013-01-27T09:14:16Z</dcterms:created>
  <dcterms:modified xsi:type="dcterms:W3CDTF">2026-01-21T08:00:04Z</dcterms:modified>
  <cp:category/>
</cp:coreProperties>
</file>