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Host Grotesk Medium" panose="020B0604020202020204" charset="0"/>
      <p:regular r:id="rId13"/>
    </p:embeddedFont>
    <p:embeddedFont>
      <p:font typeface="Roboto" panose="02000000000000000000" pitchFamily="2" charset="0"/>
      <p:regular r:id="rId14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25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080028"/>
            <a:ext cx="69868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Οι Πλημμύρες του Νείλου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8968"/>
            <a:ext cx="75564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Μια ανάλυση των θεωριών που παρουσιάζει ο Ηρόδοτος σχετικά με το φαινόμενο των πλημμυρών του Νείλου και των εξηγήσεων που έδωσαν οι αρχαίοι Έλληνες.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1295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Συμπεράσματα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875359"/>
            <a:ext cx="4196358" cy="3045976"/>
          </a:xfrm>
          <a:prstGeom prst="roundRect">
            <a:avLst>
              <a:gd name="adj" fmla="val 3128"/>
            </a:avLst>
          </a:prstGeom>
          <a:solidFill>
            <a:srgbClr val="FAF9F5"/>
          </a:solidFill>
          <a:ln w="30480">
            <a:solidFill>
              <a:srgbClr val="BFD3D8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875359"/>
            <a:ext cx="121920" cy="3045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73004" y="31326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Ιστορική Αξία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173004" y="3623072"/>
            <a:ext cx="3559850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Το κείμενο του Ηρόδοτου αποτελεί πολύτιμη μαρτυρία για την εξέλιξη της επιστημονικής σκέψης στην αρχαία Ελλάδα.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2875359"/>
            <a:ext cx="4196358" cy="3045976"/>
          </a:xfrm>
          <a:prstGeom prst="roundRect">
            <a:avLst>
              <a:gd name="adj" fmla="val 3128"/>
            </a:avLst>
          </a:prstGeom>
          <a:solidFill>
            <a:srgbClr val="FAF9F5"/>
          </a:solidFill>
          <a:ln w="30480">
            <a:solidFill>
              <a:srgbClr val="BFD3D8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62" y="2875359"/>
            <a:ext cx="121920" cy="304597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96176" y="31326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Κριτική Σκέψη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596176" y="3623072"/>
            <a:ext cx="3559850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Αναδεικνύει τη σημασία της κριτικής αξιολόγησης των θεωριών με βάση τα εμπειρικά δεδομένα.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9640133" y="2875359"/>
            <a:ext cx="4196358" cy="3045976"/>
          </a:xfrm>
          <a:prstGeom prst="roundRect">
            <a:avLst>
              <a:gd name="adj" fmla="val 3128"/>
            </a:avLst>
          </a:prstGeom>
          <a:solidFill>
            <a:srgbClr val="FAF9F5"/>
          </a:solidFill>
          <a:ln w="30480">
            <a:solidFill>
              <a:srgbClr val="BFD3D8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133" y="2875359"/>
            <a:ext cx="121920" cy="304597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019348" y="31326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Σύγχρονη Γνώση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10019348" y="3623072"/>
            <a:ext cx="3559850" cy="2040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Σήμερα γνωρίζουμε ότι οι πλημμύρες του Νείλου οφείλονται στις εποχιακές βροχοπτώσεις στην περιοχή της Αιθιοπίας, κάτι που ο Ηρόδοτος δεν μπορούσε να γνωρίζει.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793790" y="6176486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«Ηρόδοτος, Β, 20-22, μετ. Αγγ. Βλάχου»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2891"/>
            <a:ext cx="59506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Εισαγωγή στο Κείμενο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35298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 Ηρόδοτος, γνωστός ως "πατέρας της ιστορίας", παρουσιάζει στο έργο του τρεις διαφορετικές θεωρίες που προσπαθούσαν να εξηγήσουν το φαινόμενο των πλημμυρών του Νείλου.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133951" y="4525923"/>
            <a:ext cx="1270265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"Μερικοί Έλληνες θέλοντας να φανούν έξυπνοι έδωσαν τρεις εξηγήσεις για τις πλημμύρες του Νείλου."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4270772"/>
            <a:ext cx="30480" cy="850463"/>
          </a:xfrm>
          <a:prstGeom prst="rect">
            <a:avLst/>
          </a:prstGeom>
          <a:solidFill>
            <a:srgbClr val="95CCDA"/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5376386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 ίδιος ο Ηρόδοτος εκφράζει την κριτική του στάση απέναντι σε αυτές τις θεωρίες, αξιολογώντας τη λογική και την αληθοφάνειά τους.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372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Η Πρώτη Θεωρία: Τα Μελτέμια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94923"/>
            <a:ext cx="7556421" cy="1685330"/>
          </a:xfrm>
          <a:prstGeom prst="roundRect">
            <a:avLst>
              <a:gd name="adj" fmla="val 5653"/>
            </a:avLst>
          </a:prstGeom>
          <a:solidFill>
            <a:srgbClr val="FAF9F5"/>
          </a:solidFill>
          <a:ln w="30480">
            <a:solidFill>
              <a:srgbClr val="BFD3D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51084" y="34522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Η Θεωρία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51084" y="3942636"/>
            <a:ext cx="704183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Τα μελτέμια (ετήσιοι άνεμοι) εμποδίζουν το Νείλο να χύνεται στη θάλασσα, προκαλώντας έτσι τις πλημμύρες.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5107067"/>
            <a:ext cx="7556421" cy="1685330"/>
          </a:xfrm>
          <a:prstGeom prst="roundRect">
            <a:avLst>
              <a:gd name="adj" fmla="val 5653"/>
            </a:avLst>
          </a:prstGeom>
          <a:solidFill>
            <a:srgbClr val="FAF9F5"/>
          </a:solidFill>
          <a:ln w="3048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51084" y="5364361"/>
            <a:ext cx="33077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Η Κριτική του Ηρόδοτου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51084" y="5854779"/>
            <a:ext cx="704183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"Αλλά πολλές φορές μελτέμια δεν εφύσηξαν και ο Νείλος κάνει πάντα τα ίδια..."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63735"/>
            <a:ext cx="81525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Ανάλυση της Πρώτης Θεωρίας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16749"/>
            <a:ext cx="6244709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πρώτη θεωρία βασίζεται στην παρατήρηση των ετήσιων ανέμων (μελτέμια) που πνέουν στην περιοχή της Μεσογείου κατά τους καλοκαιρινούς μήνες.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741307"/>
            <a:ext cx="6244709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Σύμφωνα με αυτή την εξήγηση, οι άνεμοι αυτοί δημιουργούν ένα φυσικό εμπόδιο στην εκβολή του Νείλου, παρεμποδίζοντας τη ροή του νερού προς τη θάλασσα.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516749"/>
            <a:ext cx="6244709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 Ηρόδοτος απορρίπτει αυτή τη θεωρία με μια απλή παρατήρηση: οι πλημμύρες του Νείλου συμβαίνουν με την ίδια κανονικότητα ακόμα και όταν δεν πνέουν τα μελτέμια.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4741307"/>
            <a:ext cx="6244709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Αυτή η παρατήρηση αποτελεί ένα πρώιμο παράδειγμα επιστημονικής σκέψης, καθώς ο Ηρόδοτος χρησιμοποιεί εμπειρικά δεδομένα για να αμφισβητήσει μια θεωρία.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3272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Η Δεύτερη Θεωρία: Ο Ωκεανός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620351" y="3845600"/>
            <a:ext cx="7216259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"Η δεύτερη εξήγηση, ακόμα λιγότερο λογική από την προηγούμενη και πιο φανταστική, που λέει ο λόγος, είναι ότι ο Νείλος τα κάνει αυτά επειδή πηγάζει απ' ευθείας από τον Ωκεανό που περιβάλλει ολόκληρη τη γη."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3590449"/>
            <a:ext cx="30480" cy="1870948"/>
          </a:xfrm>
          <a:prstGeom prst="rect">
            <a:avLst/>
          </a:prstGeom>
          <a:solidFill>
            <a:srgbClr val="95CCDA"/>
          </a:solidFill>
          <a:ln/>
        </p:spPr>
      </p:sp>
      <p:sp>
        <p:nvSpPr>
          <p:cNvPr id="6" name="Text 3"/>
          <p:cNvSpPr/>
          <p:nvPr/>
        </p:nvSpPr>
        <p:spPr>
          <a:xfrm>
            <a:off x="6280190" y="5716548"/>
            <a:ext cx="75564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 Ηρόδοτος θεωρεί αυτή την εξήγηση ακόμα πιο παράλογη από την πρώτη, χαρακτηρίζοντάς την ως "φανταστική" και "λιγότερο λογική".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03490"/>
            <a:ext cx="85166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Ανάλυση της Δεύτερης Θεωρίας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65897"/>
            <a:ext cx="4196358" cy="2660094"/>
          </a:xfrm>
          <a:prstGeom prst="roundRect">
            <a:avLst>
              <a:gd name="adj" fmla="val 358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6003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Μυθολογική Βάση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4090749"/>
            <a:ext cx="3727490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θεωρία αυτή βασίζεται στην αρχαία αντίληψη ότι η γη περιβάλλεται από έναν απέραντο ωκεανό, από τον οποίο πηγάζουν όλοι οι ποταμοί.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3365897"/>
            <a:ext cx="4196358" cy="2660094"/>
          </a:xfrm>
          <a:prstGeom prst="roundRect">
            <a:avLst>
              <a:gd name="adj" fmla="val 358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3600331"/>
            <a:ext cx="3404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Κοσμολογικές Αντιλήψεις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51396" y="4090749"/>
            <a:ext cx="3727490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Αντανακλά τις κοσμολογικές αντιλήψεις των αρχαίων Ελλήνων για τη δομή του κόσμου και την προέλευση των υδάτων.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3365897"/>
            <a:ext cx="4196358" cy="2660094"/>
          </a:xfrm>
          <a:prstGeom prst="roundRect">
            <a:avLst>
              <a:gd name="adj" fmla="val 3581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3600331"/>
            <a:ext cx="33077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Η Κριτική του Ηρόδοτου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74568" y="4090749"/>
            <a:ext cx="3727490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 Ηρόδοτος απορρίπτει αυτή την εξήγηση ως εντελώς φανταστική, χωρίς καμία βάση στην παρατήρηση ή τη λογική.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2612"/>
            <a:ext cx="110578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Η Τρίτη Θεωρία: Το Λιώσιμο των Χιονιών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133951" y="2196703"/>
            <a:ext cx="7264122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"Η τρίτη εξήγηση είναι η πιο αληθοφανής, αλλά και εκείνη που απέχει περισσότερο από την αλήθεια. Λέει, δηλαδή, χωρίς ούτε αυτή να δίνει λύση. ότι ο Νείλος προέρχεται από χιόνια που λειώνουν."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196703"/>
            <a:ext cx="30480" cy="1020485"/>
          </a:xfrm>
          <a:prstGeom prst="rect">
            <a:avLst/>
          </a:prstGeom>
          <a:solidFill>
            <a:srgbClr val="95CCDA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3472339"/>
            <a:ext cx="7604284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 Ηρόδοτος θεωρεί αυτή την εξήγηση ως την πιο αληθοφανή από τις τρεις, αν και επισημαίνει ότι και αυτή "απέχει περισσότερο από την αλήθεια".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096" y="2196703"/>
            <a:ext cx="4885015" cy="48850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29966"/>
            <a:ext cx="78057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Ανάλυση της Τρίτης Θεωρίας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92373"/>
            <a:ext cx="4347567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39264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Χιόνια στα Βουνά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20604" y="4416862"/>
            <a:ext cx="3893939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Σύμφωνα με τη θεωρία, τα χιόνια στις ορεινές περιοχές λιώνουν και τροφοδοτούν το Νείλο.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2792373"/>
            <a:ext cx="4347567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68171" y="39264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Εποχιακό Λιώσιμο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368171" y="4416862"/>
            <a:ext cx="3893939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Το εποχιακό λιώσιμο των χιονιών θα μπορούσε να εξηγήσει την περιοδικότητα των πλημμυρών.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2792373"/>
            <a:ext cx="4347567" cy="9072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9264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Πλημμύρες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4416862"/>
            <a:ext cx="3893939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αυξημένη ροή νερού από το λιώσιμο των χιονιών προκαλεί τις πλημμύρες του Νείλου.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5919311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Παρά την αληθοφάνειά της, ο Ηρόδοτος θεωρεί ότι και αυτή η θεωρία δεν παρέχει την πραγματική εξήγηση για το φαινόμενο των πλημμυρών του Νείλου.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10965"/>
            <a:ext cx="116474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Η Επιστημονική Προσέγγιση του Ηρόδοτου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59906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 Ηρόδοτος επιδεικνύει μια αξιοσημείωτη επιστημονική προσέγγιση για την εποχή του: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555218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Παρουσιάζει συστηματικά τις υπάρχουσες θεωρίες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974675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Αξιολογεί κριτικά την κάθε θεωρία με βάση τη λογική και τις παρατηρήσεις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6394132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Δεν διστάζει να απορρίψει εξηγήσεις που δεν συμφωνούν με τα εμπειρικά δεδομένα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6813590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Αναγνωρίζει τα όρια της γνώσης της εποχής του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Προσαρμογή</PresentationFormat>
  <Paragraphs>61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Host Grotesk Medium</vt:lpstr>
      <vt:lpstr>Roboto</vt:lpstr>
      <vt:lpstr>Arial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BESY</dc:creator>
  <cp:lastModifiedBy>BESY</cp:lastModifiedBy>
  <cp:revision>1</cp:revision>
  <dcterms:created xsi:type="dcterms:W3CDTF">2025-08-31T07:48:07Z</dcterms:created>
  <dcterms:modified xsi:type="dcterms:W3CDTF">2025-08-31T07:48:32Z</dcterms:modified>
</cp:coreProperties>
</file>