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36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1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9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6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7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7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9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9%CE%BF%CF%8D%CE%BB%CE%B9%CE%BF%CF%82_%CE%9A%CE%B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Ιστορικό Πλαίσιο – Ιούλιος Καίσαρας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Ρωμ</a:t>
            </a:r>
            <a:r>
              <a:rPr dirty="0"/>
              <a:t>αϊκή Εποχή &amp; Ελισαβετιανή Αγγλία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EA1268-CE7B-0777-6832-D7C71F53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30" y="2423191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5D90C-24DE-E829-A95B-C00C9A6EE8E9}"/>
              </a:ext>
            </a:extLst>
          </p:cNvPr>
          <p:cNvSpPr txBox="1"/>
          <p:nvPr/>
        </p:nvSpPr>
        <p:spPr>
          <a:xfrm flipH="1">
            <a:off x="255637" y="5279923"/>
            <a:ext cx="2910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Προτομή του Ιουλίου Καίσαρος, Βιέννη, Μουσείο Ιστορίας της Τέχνης.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  <a:hlinkClick r:id="rId3"/>
              </a:rPr>
              <a:t>https://el.wikipedia.org/wiki/%CE%99%CE%BF%CF%8D%CE%BB%CE%B9%CE%BF%CF%82_%CE%9A%CE%B1</a:t>
            </a:r>
            <a:endParaRPr lang="el-GR" sz="1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el-G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Σύνδεση των Δύο Κόσμων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Ρώμη: κρίση Δημοκρατίας | Αγγλία: αβεβαιότητα διαδοχής</a:t>
            </a:r>
          </a:p>
          <a:p>
            <a:r>
              <a:t>Φόβος τυραννίας | Φόβος πολιτικής ανατροπής</a:t>
            </a:r>
          </a:p>
          <a:p>
            <a:r>
              <a:t>Εμφύλιοι πόλεμοι | Συνωμοσίες και προδοσίες</a:t>
            </a:r>
          </a:p>
          <a:p>
            <a:r>
              <a:t>Ρητορική ως όπλο | Θέατρο ως σχολιασμός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8F5AA7F-87DA-4D38-27CA-A5083AC7B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018" y="3596148"/>
            <a:ext cx="1727682" cy="2646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Συμπέρασμα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Ο Σαίξπηρ χρησιμοποιεί την ιστορία για να σχολιάσει την εποχή του</a:t>
            </a:r>
          </a:p>
          <a:p>
            <a:r>
              <a:t>Η διαχρονικότητα του έργου βασίζεται στα κοινά πολιτικά και ηθικά διλήμματα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Ρωμαϊκή Εποχή – 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Τέλος Ρωμαϊκής Δημοκρατίας (1ος αι. π.Χ.)</a:t>
            </a:r>
          </a:p>
          <a:p>
            <a:r>
              <a:t>Περίοδος πολιτικής αστάθειας και εμφυλίων πολέμων</a:t>
            </a:r>
          </a:p>
          <a:p>
            <a:r>
              <a:t>Άνοδος ισχυρών στρατηγών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F63794-6DA4-23F8-2843-63006AE4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38" y="3290859"/>
            <a:ext cx="4542503" cy="24226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Πολιτική Κατάσταση στη Ρώμη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Αποδυνάμωση δημοκρατικών θεσμών</a:t>
            </a:r>
          </a:p>
          <a:p>
            <a:r>
              <a:t>Συγκρούσεις μεταξύ Μάριου, Σύλλα, Πομπήιου, Καίσαρα</a:t>
            </a:r>
          </a:p>
          <a:p>
            <a:r>
              <a:t>Φόβος για εγκαθίδρυση τυραννίας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Ο Ιούλιος Καίσαρας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Στρατηγός με μεγάλη δημοτικότητα</a:t>
            </a:r>
          </a:p>
          <a:p>
            <a:r>
              <a:t>Επιτυχίες στη Γαλατία</a:t>
            </a:r>
          </a:p>
          <a:p>
            <a:r>
              <a:t>Αντιπαράθεση με τη Σύγκλητο</a:t>
            </a:r>
          </a:p>
          <a:p>
            <a:r>
              <a:t>Δολοφονία το 44 π.Χ. από συνωμότες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Κοινωνία &amp; Αξίες στη Ρώμη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Έμφαση στην τιμή και την αρετή</a:t>
            </a:r>
          </a:p>
          <a:p>
            <a:r>
              <a:t>Η ρητορική ως πολιτικό όπλο</a:t>
            </a:r>
          </a:p>
          <a:p>
            <a:r>
              <a:t>Η έννοια της res publica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Ελισαβετιανή Αγγλία – 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Τέλη 16ου αιώνα</a:t>
            </a:r>
          </a:p>
          <a:p>
            <a:r>
              <a:t>Βασιλεία Ελισάβετ Α΄</a:t>
            </a:r>
          </a:p>
          <a:p>
            <a:r>
              <a:t>Περίοδος σχετικής σταθερότητας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7CE10D-07AF-0BF1-5828-ED21B3B79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13" y="2716578"/>
            <a:ext cx="2604134" cy="30697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Πολιτική Κατάσταση στην Αγγλία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Αβεβαιότητα διαδοχής</a:t>
            </a:r>
          </a:p>
          <a:p>
            <a:r>
              <a:t>Φόβος για συνωμοσίες και προδοσίες</a:t>
            </a:r>
          </a:p>
          <a:p>
            <a:r>
              <a:t>Έντονη πολιτική ευαισθησία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Κοινωνία &amp; Κουλτούρα στην Αγγλία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Πολιτιστική άνθηση: θέατρο, ποίηση, εξερευνήσεις</a:t>
            </a:r>
          </a:p>
          <a:p>
            <a:r>
              <a:t>Δημοτικότητα ιστορικών και πολιτικών έργων</a:t>
            </a:r>
          </a:p>
          <a:p>
            <a:r>
              <a:t>Το θέατρο ως χώρος πολιτικού σχολιασμού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Γιατί ο Σαίξπηρ γράφει τον Ιούλιο Καίσαρα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Η Ρώμη ως καθρέφτης της Αγγλίας</a:t>
            </a:r>
          </a:p>
          <a:p>
            <a:r>
              <a:t>Θέματα εξουσίας, προδοσίας, ηθικής ευθύνης</a:t>
            </a:r>
          </a:p>
          <a:p>
            <a:r>
              <a:t>Ασφαλής τρόπος σχολιασμού σύγχρονων ζητημάτων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A54D868-3F8E-B18A-6A77-6C5580B11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89" y="3311013"/>
            <a:ext cx="2853813" cy="2853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287</Words>
  <Application>Microsoft Office PowerPoint</Application>
  <PresentationFormat>Προβολή στην οθόνη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Ανασκόπηση</vt:lpstr>
      <vt:lpstr>Ιστορικό Πλαίσιο – Ιούλιος Καίσαρας</vt:lpstr>
      <vt:lpstr>Ρωμαϊκή Εποχή – Εισαγωγή</vt:lpstr>
      <vt:lpstr>Πολιτική Κατάσταση στη Ρώμη</vt:lpstr>
      <vt:lpstr>Ο Ιούλιος Καίσαρας</vt:lpstr>
      <vt:lpstr>Κοινωνία &amp; Αξίες στη Ρώμη</vt:lpstr>
      <vt:lpstr>Ελισαβετιανή Αγγλία – Εισαγωγή</vt:lpstr>
      <vt:lpstr>Πολιτική Κατάσταση στην Αγγλία</vt:lpstr>
      <vt:lpstr>Κοινωνία &amp; Κουλτούρα στην Αγγλία</vt:lpstr>
      <vt:lpstr>Γιατί ο Σαίξπηρ γράφει τον Ιούλιο Καίσαρα</vt:lpstr>
      <vt:lpstr>Σύνδεση των Δύο Κόσμων</vt:lpstr>
      <vt:lpstr>Συμπέρασμα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VASILIKH</dc:creator>
  <cp:keywords/>
  <dc:description>generated using python-pptx</dc:description>
  <cp:lastModifiedBy>Athanasios Glikos</cp:lastModifiedBy>
  <cp:revision>3</cp:revision>
  <dcterms:created xsi:type="dcterms:W3CDTF">2013-01-27T09:14:16Z</dcterms:created>
  <dcterms:modified xsi:type="dcterms:W3CDTF">2026-03-29T16:23:58Z</dcterms:modified>
  <cp:category/>
</cp:coreProperties>
</file>