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0476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02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176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264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2190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2373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1176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5884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104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23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860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60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9042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545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656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2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84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Ιούλιος</a:t>
            </a:r>
            <a:r>
              <a:rPr dirty="0"/>
              <a:t> Κα</a:t>
            </a:r>
            <a:r>
              <a:rPr dirty="0" err="1"/>
              <a:t>ίσ</a:t>
            </a:r>
            <a:r>
              <a:rPr dirty="0"/>
              <a:t>αρας (Σαίξπηρ)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Π</a:t>
            </a:r>
            <a:r>
              <a:rPr dirty="0"/>
              <a:t>α</a:t>
            </a:r>
            <a:r>
              <a:rPr dirty="0" err="1"/>
              <a:t>ρουσί</a:t>
            </a:r>
            <a:r>
              <a:rPr dirty="0"/>
              <a:t>αση βασικών ιδεών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Θέματα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Εξουσία και τυραννία</a:t>
            </a:r>
          </a:p>
          <a:p>
            <a:r>
              <a:t>Ηθική ευθύνη και πολιτική πράξη</a:t>
            </a:r>
          </a:p>
          <a:p>
            <a:r>
              <a:t>Ρητορική και χειραγώγηση</a:t>
            </a:r>
          </a:p>
          <a:p>
            <a:r>
              <a:t>Φιλία και προδοσία</a:t>
            </a:r>
          </a:p>
          <a:p>
            <a:r>
              <a:t>Δημοκρατία και χάος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Σύμβολα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Φάντασμα Καίσαρα: Ενοχή, μοίρα</a:t>
            </a:r>
          </a:p>
          <a:p>
            <a:r>
              <a:t>Μαχαίρια: Προδοσία</a:t>
            </a:r>
          </a:p>
          <a:p>
            <a:r>
              <a:t>Ομιλία Αντώνιου: Δύναμη λόγου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Ερωτήματα για Συζήτηση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Μπορεί μια καλή πρόθεση να δικαιολογήσει βίαιη πράξη</a:t>
            </a:r>
          </a:p>
          <a:p>
            <a:r>
              <a:t>Ποιος είναι ο πραγματικός ήρωας του έργου</a:t>
            </a:r>
          </a:p>
          <a:p>
            <a:r>
              <a:t>Πώς η ρητορική αλλάζει την ιστορία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Κεντρικός</a:t>
            </a:r>
            <a:r>
              <a:rPr dirty="0"/>
              <a:t> </a:t>
            </a:r>
            <a:r>
              <a:rPr dirty="0" err="1"/>
              <a:t>Κόμ</a:t>
            </a:r>
            <a:r>
              <a:rPr dirty="0"/>
              <a:t>βος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Ιούλιος Καίσαρας</a:t>
            </a:r>
          </a:p>
          <a:p>
            <a:r>
              <a:t>Τραγωδία πολιτικής σύγκρουσης και ηθικών διλημμάτων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Πράξεις &amp; Πλοκή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Πράξη 1: Άνοδος και ανησυχία</a:t>
            </a:r>
          </a:p>
          <a:p>
            <a:r>
              <a:t>Πράξη 2: Η συνωμοσία</a:t>
            </a:r>
          </a:p>
          <a:p>
            <a:r>
              <a:t>Πράξη 3: Η δολοφονία και η ανατροπή</a:t>
            </a:r>
          </a:p>
          <a:p>
            <a:r>
              <a:t>Πράξη 4: Εμφύλιος</a:t>
            </a:r>
          </a:p>
          <a:p>
            <a:r>
              <a:t>Πράξη 5: Η πτώση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Πράξη 1 – Άνοδος &amp; Ανησυχία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Θρίαμβος Καίσαρα</a:t>
            </a:r>
          </a:p>
          <a:p>
            <a:r>
              <a:t>Φόβος για τυραννία</a:t>
            </a:r>
          </a:p>
          <a:p>
            <a:r>
              <a:t>Κάσσιος επηρεάζει Βρούτο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Πράξη 2 – Η Συνωμοσία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Εσωτερική πάλη Βρούτου</a:t>
            </a:r>
          </a:p>
          <a:p>
            <a:r>
              <a:t>Απόφαση για δολοφονία</a:t>
            </a:r>
          </a:p>
          <a:p>
            <a:r>
              <a:t>Πορκία ανησυχεί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Πράξη 3 – Η Δολοφονία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Μαχαίρωμα στη Σύγκλητο</a:t>
            </a:r>
          </a:p>
          <a:p>
            <a:r>
              <a:t>Ομιλία Βρούτου</a:t>
            </a:r>
          </a:p>
          <a:p>
            <a:r>
              <a:t>Ομιλία Αντώνιου και ανατροπή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Πράξη 4 – Εμφύλιος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Συμμαχία Αντώνιου–Οκταβιανού</a:t>
            </a:r>
          </a:p>
          <a:p>
            <a:r>
              <a:t>Ρήξη και συμφιλίωση Βρούτου–Κάσσιου</a:t>
            </a:r>
          </a:p>
          <a:p>
            <a:r>
              <a:t>Φάντασμα Καίσαρα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Πράξη 5 – Η Πτώση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Μάχη Φιλίππων</a:t>
            </a:r>
          </a:p>
          <a:p>
            <a:r>
              <a:t>Αυτοκτονίες Κάσσιου και Βρούτου</a:t>
            </a:r>
          </a:p>
          <a:p>
            <a:r>
              <a:t>Τιμή από Αντώνιο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Κεντρικοί Χαρακτήρες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Ιούλιος Καίσαρας: Φιλόδοξος, σύμβολο εξουσίας</a:t>
            </a:r>
          </a:p>
          <a:p>
            <a:r>
              <a:t>Βρούτος: Ηθικό δίλημμα, τραγικός ήρωας</a:t>
            </a:r>
          </a:p>
          <a:p>
            <a:r>
              <a:t>Κάσσιος: Φόβος για τυραννία, χειριστικός</a:t>
            </a:r>
          </a:p>
          <a:p>
            <a:r>
              <a:t>Μάρκος Αντώνιος: Ρητορική δύναμη, στρατηγική</a:t>
            </a:r>
          </a:p>
          <a:p>
            <a:r>
              <a:t>Πορκία: Συναισθηματικός καθρέφτης Βρούτου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Οργανικό">
  <a:themeElements>
    <a:clrScheme name="Οργανικό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Οργανικό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Οργανικό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</TotalTime>
  <Words>213</Words>
  <Application>Microsoft Office PowerPoint</Application>
  <PresentationFormat>Προβολή στην οθόνη (4:3)</PresentationFormat>
  <Paragraphs>51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5" baseType="lpstr">
      <vt:lpstr>Arial</vt:lpstr>
      <vt:lpstr>Garamond</vt:lpstr>
      <vt:lpstr>Οργανικό</vt:lpstr>
      <vt:lpstr>Ιούλιος Καίσαρας (Σαίξπηρ)</vt:lpstr>
      <vt:lpstr>Κεντρικός Κόμβος</vt:lpstr>
      <vt:lpstr>Πράξεις &amp; Πλοκή</vt:lpstr>
      <vt:lpstr>Πράξη 1 – Άνοδος &amp; Ανησυχία</vt:lpstr>
      <vt:lpstr>Πράξη 2 – Η Συνωμοσία</vt:lpstr>
      <vt:lpstr>Πράξη 3 – Η Δολοφονία</vt:lpstr>
      <vt:lpstr>Πράξη 4 – Εμφύλιος</vt:lpstr>
      <vt:lpstr>Πράξη 5 – Η Πτώση</vt:lpstr>
      <vt:lpstr>Κεντρικοί Χαρακτήρες</vt:lpstr>
      <vt:lpstr>Θέματα</vt:lpstr>
      <vt:lpstr>Σύμβολα</vt:lpstr>
      <vt:lpstr>Ερωτήματα για Συζήτηση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VASILIKH</dc:creator>
  <cp:keywords/>
  <dc:description>generated using python-pptx</dc:description>
  <cp:lastModifiedBy>Athanasios Glikos</cp:lastModifiedBy>
  <cp:revision>2</cp:revision>
  <dcterms:created xsi:type="dcterms:W3CDTF">2013-01-27T09:14:16Z</dcterms:created>
  <dcterms:modified xsi:type="dcterms:W3CDTF">2026-03-29T15:56:18Z</dcterms:modified>
  <cp:category/>
</cp:coreProperties>
</file>