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9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355" y="267804"/>
            <a:ext cx="11597005" cy="4011295"/>
            <a:chOff x="200355" y="267804"/>
            <a:chExt cx="11597005" cy="4011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395" y="738504"/>
              <a:ext cx="9644634" cy="35402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92" y="267804"/>
              <a:ext cx="11092053" cy="607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355" y="945007"/>
              <a:ext cx="3333750" cy="33337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7577" y="4635055"/>
            <a:ext cx="9834626" cy="17026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4259" y="1186052"/>
            <a:ext cx="3850893" cy="459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208" y="0"/>
            <a:ext cx="8935720" cy="855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497" y="997502"/>
            <a:ext cx="9018270" cy="5839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416" y="436397"/>
            <a:ext cx="11583670" cy="53825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767" y="270127"/>
            <a:ext cx="10536428" cy="65878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665" y="166255"/>
            <a:ext cx="107410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14" y="177037"/>
            <a:ext cx="6182106" cy="46306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17904" y="5487923"/>
            <a:ext cx="10370820" cy="963930"/>
            <a:chOff x="1217904" y="5487923"/>
            <a:chExt cx="10370820" cy="9639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904" y="5487923"/>
              <a:ext cx="10370820" cy="9634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87134" y="5969673"/>
              <a:ext cx="4712335" cy="481965"/>
            </a:xfrm>
            <a:custGeom>
              <a:avLst/>
              <a:gdLst/>
              <a:ahLst/>
              <a:cxnLst/>
              <a:rect l="l" t="t" r="r" b="b"/>
              <a:pathLst>
                <a:path w="4712334" h="481964">
                  <a:moveTo>
                    <a:pt x="4712081" y="0"/>
                  </a:moveTo>
                  <a:lnTo>
                    <a:pt x="0" y="0"/>
                  </a:lnTo>
                  <a:lnTo>
                    <a:pt x="0" y="481749"/>
                  </a:lnTo>
                  <a:lnTo>
                    <a:pt x="4712081" y="481749"/>
                  </a:lnTo>
                  <a:lnTo>
                    <a:pt x="4712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6842" y="975360"/>
            <a:ext cx="2556129" cy="3815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164" y="503173"/>
            <a:ext cx="6042533" cy="45260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7317" y="0"/>
            <a:ext cx="3804920" cy="3938270"/>
            <a:chOff x="6727317" y="0"/>
            <a:chExt cx="3804920" cy="39382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7317" y="0"/>
              <a:ext cx="2743200" cy="1666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7317" y="1655064"/>
              <a:ext cx="3804792" cy="22828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572" y="3419728"/>
            <a:ext cx="2470023" cy="1543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6985" y="4668151"/>
            <a:ext cx="2629154" cy="17495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4975" y="4087852"/>
            <a:ext cx="3896867" cy="2666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938" y="211531"/>
            <a:ext cx="9373108" cy="5767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458" y="4484415"/>
            <a:ext cx="2885059" cy="22885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4736" y="739140"/>
            <a:ext cx="3084830" cy="749935"/>
            <a:chOff x="554736" y="739140"/>
            <a:chExt cx="3084830" cy="7499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" y="739140"/>
              <a:ext cx="3084576" cy="749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823" y="908304"/>
              <a:ext cx="2620124" cy="3276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5876" y="3646313"/>
            <a:ext cx="4834382" cy="3162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023" y="1366011"/>
            <a:ext cx="2571877" cy="266090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669029" y="882650"/>
            <a:ext cx="3467100" cy="5890895"/>
            <a:chOff x="3669029" y="882650"/>
            <a:chExt cx="3467100" cy="589089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9029" y="882650"/>
              <a:ext cx="3466846" cy="34202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4743" y="3919900"/>
              <a:ext cx="2961131" cy="285305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051929" y="788288"/>
            <a:ext cx="4867910" cy="3718560"/>
            <a:chOff x="7051929" y="788288"/>
            <a:chExt cx="4867910" cy="371856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32087" y="788288"/>
              <a:ext cx="2587625" cy="27899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1929" y="2547365"/>
              <a:ext cx="2501265" cy="1958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602" y="3375050"/>
            <a:ext cx="5960109" cy="32929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07263"/>
            <a:ext cx="7084059" cy="749935"/>
            <a:chOff x="0" y="207263"/>
            <a:chExt cx="7084059" cy="7499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7263"/>
              <a:ext cx="1958339" cy="749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572" y="207263"/>
              <a:ext cx="606552" cy="749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651" y="207263"/>
              <a:ext cx="1748027" cy="749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911" y="207263"/>
              <a:ext cx="606551" cy="749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4991" y="207263"/>
              <a:ext cx="3718560" cy="7498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459" y="375919"/>
              <a:ext cx="1454302" cy="3276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28088" y="517525"/>
              <a:ext cx="180340" cy="35560"/>
            </a:xfrm>
            <a:custGeom>
              <a:avLst/>
              <a:gdLst/>
              <a:ahLst/>
              <a:cxnLst/>
              <a:rect l="l" t="t" r="r" b="b"/>
              <a:pathLst>
                <a:path w="180339" h="35559">
                  <a:moveTo>
                    <a:pt x="173609" y="0"/>
                  </a:moveTo>
                  <a:lnTo>
                    <a:pt x="8128" y="0"/>
                  </a:lnTo>
                  <a:lnTo>
                    <a:pt x="5206" y="0"/>
                  </a:lnTo>
                  <a:lnTo>
                    <a:pt x="3048" y="1270"/>
                  </a:lnTo>
                  <a:lnTo>
                    <a:pt x="635" y="6730"/>
                  </a:lnTo>
                  <a:lnTo>
                    <a:pt x="0" y="11302"/>
                  </a:lnTo>
                  <a:lnTo>
                    <a:pt x="0" y="24129"/>
                  </a:lnTo>
                  <a:lnTo>
                    <a:pt x="635" y="28701"/>
                  </a:lnTo>
                  <a:lnTo>
                    <a:pt x="3048" y="34162"/>
                  </a:lnTo>
                  <a:lnTo>
                    <a:pt x="5206" y="35560"/>
                  </a:lnTo>
                  <a:lnTo>
                    <a:pt x="175006" y="35560"/>
                  </a:lnTo>
                  <a:lnTo>
                    <a:pt x="177165" y="34162"/>
                  </a:lnTo>
                  <a:lnTo>
                    <a:pt x="179578" y="28701"/>
                  </a:lnTo>
                  <a:lnTo>
                    <a:pt x="180212" y="24129"/>
                  </a:lnTo>
                  <a:lnTo>
                    <a:pt x="180212" y="14477"/>
                  </a:lnTo>
                  <a:lnTo>
                    <a:pt x="179324" y="7112"/>
                  </a:lnTo>
                  <a:lnTo>
                    <a:pt x="177673" y="2412"/>
                  </a:lnTo>
                  <a:lnTo>
                    <a:pt x="176911" y="1397"/>
                  </a:lnTo>
                  <a:lnTo>
                    <a:pt x="174752" y="253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8088" y="517525"/>
              <a:ext cx="180340" cy="35560"/>
            </a:xfrm>
            <a:custGeom>
              <a:avLst/>
              <a:gdLst/>
              <a:ahLst/>
              <a:cxnLst/>
              <a:rect l="l" t="t" r="r" b="b"/>
              <a:pathLst>
                <a:path w="180339" h="35559">
                  <a:moveTo>
                    <a:pt x="8128" y="0"/>
                  </a:moveTo>
                  <a:lnTo>
                    <a:pt x="172212" y="0"/>
                  </a:lnTo>
                  <a:lnTo>
                    <a:pt x="173609" y="0"/>
                  </a:lnTo>
                  <a:lnTo>
                    <a:pt x="174752" y="253"/>
                  </a:lnTo>
                  <a:lnTo>
                    <a:pt x="175768" y="888"/>
                  </a:lnTo>
                  <a:lnTo>
                    <a:pt x="176911" y="1397"/>
                  </a:lnTo>
                  <a:lnTo>
                    <a:pt x="177673" y="2412"/>
                  </a:lnTo>
                  <a:lnTo>
                    <a:pt x="178308" y="3810"/>
                  </a:lnTo>
                  <a:lnTo>
                    <a:pt x="178816" y="5334"/>
                  </a:lnTo>
                  <a:lnTo>
                    <a:pt x="179324" y="7112"/>
                  </a:lnTo>
                  <a:lnTo>
                    <a:pt x="179578" y="9398"/>
                  </a:lnTo>
                  <a:lnTo>
                    <a:pt x="179959" y="11684"/>
                  </a:lnTo>
                  <a:lnTo>
                    <a:pt x="180212" y="14477"/>
                  </a:lnTo>
                  <a:lnTo>
                    <a:pt x="180212" y="17779"/>
                  </a:lnTo>
                  <a:lnTo>
                    <a:pt x="180212" y="24129"/>
                  </a:lnTo>
                  <a:lnTo>
                    <a:pt x="179578" y="28701"/>
                  </a:lnTo>
                  <a:lnTo>
                    <a:pt x="178308" y="31496"/>
                  </a:lnTo>
                  <a:lnTo>
                    <a:pt x="177165" y="34162"/>
                  </a:lnTo>
                  <a:lnTo>
                    <a:pt x="175006" y="35560"/>
                  </a:lnTo>
                  <a:lnTo>
                    <a:pt x="172212" y="35560"/>
                  </a:lnTo>
                  <a:lnTo>
                    <a:pt x="8128" y="35560"/>
                  </a:lnTo>
                  <a:lnTo>
                    <a:pt x="5206" y="35560"/>
                  </a:lnTo>
                  <a:lnTo>
                    <a:pt x="3048" y="34162"/>
                  </a:lnTo>
                  <a:lnTo>
                    <a:pt x="1778" y="31496"/>
                  </a:lnTo>
                  <a:lnTo>
                    <a:pt x="635" y="28701"/>
                  </a:lnTo>
                  <a:lnTo>
                    <a:pt x="0" y="24129"/>
                  </a:lnTo>
                  <a:lnTo>
                    <a:pt x="0" y="17779"/>
                  </a:lnTo>
                  <a:lnTo>
                    <a:pt x="0" y="11302"/>
                  </a:lnTo>
                  <a:lnTo>
                    <a:pt x="635" y="6730"/>
                  </a:lnTo>
                  <a:lnTo>
                    <a:pt x="1778" y="4063"/>
                  </a:lnTo>
                  <a:lnTo>
                    <a:pt x="3048" y="1270"/>
                  </a:lnTo>
                  <a:lnTo>
                    <a:pt x="5206" y="0"/>
                  </a:lnTo>
                  <a:lnTo>
                    <a:pt x="8128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4916" y="375919"/>
              <a:ext cx="1239519" cy="268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05428" y="517525"/>
              <a:ext cx="180340" cy="35560"/>
            </a:xfrm>
            <a:custGeom>
              <a:avLst/>
              <a:gdLst/>
              <a:ahLst/>
              <a:cxnLst/>
              <a:rect l="l" t="t" r="r" b="b"/>
              <a:pathLst>
                <a:path w="180339" h="35559">
                  <a:moveTo>
                    <a:pt x="173609" y="0"/>
                  </a:moveTo>
                  <a:lnTo>
                    <a:pt x="8128" y="0"/>
                  </a:lnTo>
                  <a:lnTo>
                    <a:pt x="5207" y="0"/>
                  </a:lnTo>
                  <a:lnTo>
                    <a:pt x="3048" y="1270"/>
                  </a:lnTo>
                  <a:lnTo>
                    <a:pt x="635" y="6730"/>
                  </a:lnTo>
                  <a:lnTo>
                    <a:pt x="0" y="11302"/>
                  </a:lnTo>
                  <a:lnTo>
                    <a:pt x="0" y="24129"/>
                  </a:lnTo>
                  <a:lnTo>
                    <a:pt x="635" y="28701"/>
                  </a:lnTo>
                  <a:lnTo>
                    <a:pt x="3048" y="34162"/>
                  </a:lnTo>
                  <a:lnTo>
                    <a:pt x="5207" y="35560"/>
                  </a:lnTo>
                  <a:lnTo>
                    <a:pt x="175006" y="35560"/>
                  </a:lnTo>
                  <a:lnTo>
                    <a:pt x="177165" y="34162"/>
                  </a:lnTo>
                  <a:lnTo>
                    <a:pt x="179578" y="28701"/>
                  </a:lnTo>
                  <a:lnTo>
                    <a:pt x="180212" y="24129"/>
                  </a:lnTo>
                  <a:lnTo>
                    <a:pt x="180212" y="14477"/>
                  </a:lnTo>
                  <a:lnTo>
                    <a:pt x="179324" y="7112"/>
                  </a:lnTo>
                  <a:lnTo>
                    <a:pt x="177673" y="2412"/>
                  </a:lnTo>
                  <a:lnTo>
                    <a:pt x="176911" y="1397"/>
                  </a:lnTo>
                  <a:lnTo>
                    <a:pt x="174751" y="253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05428" y="517525"/>
              <a:ext cx="180340" cy="35560"/>
            </a:xfrm>
            <a:custGeom>
              <a:avLst/>
              <a:gdLst/>
              <a:ahLst/>
              <a:cxnLst/>
              <a:rect l="l" t="t" r="r" b="b"/>
              <a:pathLst>
                <a:path w="180339" h="35559">
                  <a:moveTo>
                    <a:pt x="8128" y="0"/>
                  </a:moveTo>
                  <a:lnTo>
                    <a:pt x="172212" y="0"/>
                  </a:lnTo>
                  <a:lnTo>
                    <a:pt x="173609" y="0"/>
                  </a:lnTo>
                  <a:lnTo>
                    <a:pt x="174751" y="253"/>
                  </a:lnTo>
                  <a:lnTo>
                    <a:pt x="175768" y="888"/>
                  </a:lnTo>
                  <a:lnTo>
                    <a:pt x="176911" y="1397"/>
                  </a:lnTo>
                  <a:lnTo>
                    <a:pt x="177673" y="2412"/>
                  </a:lnTo>
                  <a:lnTo>
                    <a:pt x="178308" y="3810"/>
                  </a:lnTo>
                  <a:lnTo>
                    <a:pt x="178816" y="5334"/>
                  </a:lnTo>
                  <a:lnTo>
                    <a:pt x="179324" y="7112"/>
                  </a:lnTo>
                  <a:lnTo>
                    <a:pt x="179578" y="9398"/>
                  </a:lnTo>
                  <a:lnTo>
                    <a:pt x="179959" y="11684"/>
                  </a:lnTo>
                  <a:lnTo>
                    <a:pt x="180212" y="14477"/>
                  </a:lnTo>
                  <a:lnTo>
                    <a:pt x="180212" y="17779"/>
                  </a:lnTo>
                  <a:lnTo>
                    <a:pt x="180212" y="24129"/>
                  </a:lnTo>
                  <a:lnTo>
                    <a:pt x="179578" y="28701"/>
                  </a:lnTo>
                  <a:lnTo>
                    <a:pt x="178308" y="31496"/>
                  </a:lnTo>
                  <a:lnTo>
                    <a:pt x="177165" y="34162"/>
                  </a:lnTo>
                  <a:lnTo>
                    <a:pt x="175006" y="35560"/>
                  </a:lnTo>
                  <a:lnTo>
                    <a:pt x="172212" y="35560"/>
                  </a:lnTo>
                  <a:lnTo>
                    <a:pt x="8128" y="35560"/>
                  </a:lnTo>
                  <a:lnTo>
                    <a:pt x="5207" y="35560"/>
                  </a:lnTo>
                  <a:lnTo>
                    <a:pt x="3048" y="34162"/>
                  </a:lnTo>
                  <a:lnTo>
                    <a:pt x="1778" y="31496"/>
                  </a:lnTo>
                  <a:lnTo>
                    <a:pt x="635" y="28701"/>
                  </a:lnTo>
                  <a:lnTo>
                    <a:pt x="0" y="24129"/>
                  </a:lnTo>
                  <a:lnTo>
                    <a:pt x="0" y="17779"/>
                  </a:lnTo>
                  <a:lnTo>
                    <a:pt x="0" y="11302"/>
                  </a:lnTo>
                  <a:lnTo>
                    <a:pt x="635" y="6730"/>
                  </a:lnTo>
                  <a:lnTo>
                    <a:pt x="1778" y="4063"/>
                  </a:lnTo>
                  <a:lnTo>
                    <a:pt x="3048" y="1270"/>
                  </a:lnTo>
                  <a:lnTo>
                    <a:pt x="5207" y="0"/>
                  </a:lnTo>
                  <a:lnTo>
                    <a:pt x="8128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4066" y="375919"/>
              <a:ext cx="3270885" cy="32804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7975" y="1128649"/>
            <a:ext cx="4002659" cy="38929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46109" y="1961514"/>
            <a:ext cx="3342513" cy="26767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55440" y="826769"/>
            <a:ext cx="4077589" cy="2676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216408"/>
            <a:ext cx="11781790" cy="5956300"/>
            <a:chOff x="205740" y="216408"/>
            <a:chExt cx="11781790" cy="5956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216408"/>
              <a:ext cx="2005583" cy="749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992" y="385064"/>
              <a:ext cx="1541094" cy="3277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544" y="997584"/>
              <a:ext cx="11095228" cy="5174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3335" y="2542133"/>
              <a:ext cx="3583939" cy="30773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53923"/>
            <a:ext cx="11986260" cy="6704330"/>
            <a:chOff x="205740" y="153923"/>
            <a:chExt cx="11986260" cy="6704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75983"/>
              <a:ext cx="10723372" cy="6094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" y="153923"/>
              <a:ext cx="2005583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992" y="322706"/>
              <a:ext cx="1541094" cy="3277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3171" y="2826893"/>
              <a:ext cx="3068828" cy="4031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888" y="187070"/>
            <a:ext cx="10384155" cy="6442710"/>
            <a:chOff x="581888" y="187070"/>
            <a:chExt cx="10384155" cy="6442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888" y="187070"/>
              <a:ext cx="10384028" cy="64423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88070" y="290893"/>
              <a:ext cx="914400" cy="540385"/>
            </a:xfrm>
            <a:custGeom>
              <a:avLst/>
              <a:gdLst/>
              <a:ahLst/>
              <a:cxnLst/>
              <a:rect l="l" t="t" r="r" b="b"/>
              <a:pathLst>
                <a:path w="914400" h="540385">
                  <a:moveTo>
                    <a:pt x="914400" y="0"/>
                  </a:moveTo>
                  <a:lnTo>
                    <a:pt x="0" y="0"/>
                  </a:lnTo>
                  <a:lnTo>
                    <a:pt x="0" y="540321"/>
                  </a:lnTo>
                  <a:lnTo>
                    <a:pt x="914400" y="54032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356" y="252856"/>
            <a:ext cx="11866880" cy="6522084"/>
            <a:chOff x="162356" y="252856"/>
            <a:chExt cx="11866880" cy="65220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5015" y="3783134"/>
              <a:ext cx="3653790" cy="29917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356" y="252856"/>
              <a:ext cx="8899779" cy="45062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Ελενη Σεβη</cp:lastModifiedBy>
  <cp:revision>1</cp:revision>
  <dcterms:created xsi:type="dcterms:W3CDTF">2023-03-22T16:23:53Z</dcterms:created>
  <dcterms:modified xsi:type="dcterms:W3CDTF">2023-03-22T16:24:23Z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2023-03-22T00:00:00Z</vt:filetime>
  </property>
</Properties>
</file>