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Η Γέφυρα του Πορθμού του Ευρίπου και το Φαινόμενο της Παλίρροιας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Μαθηματική ανάλυση και ενδιαφέροντα δεδομένα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Σχέση με τη Φυσική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Ενέργεια του ρεύματος:</a:t>
            </a:r>
          </a:p>
          <a:p>
            <a:r>
              <a:t>E = 1/2 ⋅ m ⋅ v^2</a:t>
            </a:r>
          </a:p>
          <a:p>
            <a:r>
              <a:t>Εφαρμογές στην υδροηλεκτρική ενέργεια.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Κατασκευαστικές Δυσκολίες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Προκλήσεις λόγω ρευμάτων και γεωλογίας.</a:t>
            </a:r>
          </a:p>
          <a:p>
            <a:r>
              <a:t>Μαθηματικός υπολογισμός φορτίων.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Εφαρμογές της Τεχνολογίας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Χρήση σύγχρονων υπολογιστικών μοντέλων.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Οικολογικές Επιπτώσεις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Επιπτώσεις στο οικοσύστημα της περιοχής.</a:t>
            </a:r>
          </a:p>
          <a:p>
            <a:r>
              <a:t>Μελέτη οικολογικής ισορροπίας.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Ενδιαφέροντα Μαθηματικά Προβλήματα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Προβλήματα ροής και παλίρροιας.</a:t>
            </a:r>
          </a:p>
          <a:p>
            <a:r>
              <a:t>Ερωτήματα:</a:t>
            </a:r>
          </a:p>
          <a:p>
            <a:r>
              <a:t>- Υπολογισμός ταχύτητας του ρεύματος.</a:t>
            </a:r>
          </a:p>
          <a:p>
            <a:r>
              <a:t>- Εύρεση περιόδου των ρευμάτων.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σημασία της κατανόησης του φαινομένου.</a:t>
            </a:r>
          </a:p>
          <a:p>
            <a:r>
              <a:t>Γέφυρα: Μοναδικό δείγμα σύνδεσης επιστήμης και τεχνολογίας.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Ο πορθμός του Ευρίπου βρίσκεται στη Χαλκίδα, Ευβοίας.</a:t>
            </a:r>
          </a:p>
          <a:p>
            <a:r>
              <a:t>Το φαινόμενο των ρευμάτων του Ευρίπου είναι μοναδικό στον κόσμο.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Γεωμετρία της Γέφυρας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σύγχρονη συρταρωτή γέφυρα μήκους 215 μέτρων.</a:t>
            </a:r>
          </a:p>
          <a:p>
            <a:r>
              <a:t>Γεωμετρικά χαρακτηριστικά: παραλληλόγραμμο και καμπύλες γραμμές.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Ιστορία της Γέφυρας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Από την αρχαιότητα έως τη σύγχρονη κατασκευή.</a:t>
            </a:r>
          </a:p>
          <a:p>
            <a:r>
              <a:t>Πρώτη καταγραφή από τον Στράβωνα.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Το Φαινόμενο του Ευρίπου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Ρεύματα που αλλάζουν κατεύθυνση κάθε 6 ώρες.</a:t>
            </a:r>
          </a:p>
          <a:p>
            <a:r>
              <a:t>Επηρεάζεται από τη θέση του ήλιου, της σελήνης και τις παλίρροιες.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Μαθηματική Περιγραφή του Φαινομένου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Ρεύματα: ημιτονοειδείς συναρτήσεις.</a:t>
            </a:r>
          </a:p>
          <a:p>
            <a:r>
              <a:t>R(t) = A ⋅ sin(ω ⋅ t + φ)</a:t>
            </a:r>
          </a:p>
          <a:p>
            <a:r>
              <a:t>Όπου:</a:t>
            </a:r>
          </a:p>
          <a:p>
            <a:r>
              <a:t>A: Εύρος ροής</a:t>
            </a:r>
          </a:p>
          <a:p>
            <a:r>
              <a:t>ω: Συχνότητα</a:t>
            </a:r>
          </a:p>
          <a:p>
            <a:r>
              <a:t>t: Χρόνος</a:t>
            </a:r>
          </a:p>
          <a:p>
            <a:r>
              <a:t>φ: Φάση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Παλίρροιες και Ημισελήνος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Συσχέτιση με τις παλίρροιες της σελήνης.</a:t>
            </a:r>
          </a:p>
          <a:p>
            <a:r>
              <a:t>Παγκόσμιες μαθηματικές μελέτες για τα ρεύματα.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Γραφικές Απεικονίσεις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Παρουσίαση γραφημάτων από πραγματικά δεδομένα.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Συνάρτηση Εξαρτήσεων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Εξάρτηση ταχύτητας ροής από το βάθος:</a:t>
            </a:r>
          </a:p>
          <a:p>
            <a:r>
              <a:t>v(d) = k ⋅ d^2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