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kokkinouevan.blogspot.com/search/label/%CE%91%CE%84%CE%9B%CE%A5%CE%9A%CE%95%CE%99%CE%9F%CE%A5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13 </a:t>
            </a:r>
            <a:r>
              <a:rPr lang="el-GR" dirty="0" err="1" smtClean="0"/>
              <a:t>κεφαλαιο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err="1" smtClean="0"/>
              <a:t>εφαρμογεσ</a:t>
            </a:r>
            <a:r>
              <a:rPr lang="el-GR" dirty="0" smtClean="0"/>
              <a:t> </a:t>
            </a:r>
            <a:r>
              <a:rPr lang="el-GR" dirty="0" err="1" smtClean="0"/>
              <a:t>νεφουσ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Α ΛΥΚΕΙΟΥ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42119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896" y="33996"/>
            <a:ext cx="9076207" cy="67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21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810" y="72099"/>
            <a:ext cx="8992379" cy="67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94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327" y="64478"/>
            <a:ext cx="9053345" cy="6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08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758" y="45427"/>
            <a:ext cx="9030483" cy="676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14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672" y="60668"/>
            <a:ext cx="8946655" cy="67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55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138" y="41616"/>
            <a:ext cx="9045724" cy="677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40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672" y="45427"/>
            <a:ext cx="8946655" cy="676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02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241" y="60668"/>
            <a:ext cx="8969517" cy="67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22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103" y="49237"/>
            <a:ext cx="8923793" cy="67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09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189" y="33996"/>
            <a:ext cx="9007621" cy="67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78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000" y="45427"/>
            <a:ext cx="9000000" cy="676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15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965" y="49237"/>
            <a:ext cx="8878069" cy="67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25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565741"/>
            <a:ext cx="11411712" cy="1293028"/>
          </a:xfrm>
        </p:spPr>
        <p:txBody>
          <a:bodyPr>
            <a:noAutofit/>
          </a:bodyPr>
          <a:lstStyle/>
          <a:p>
            <a:pPr algn="ctr"/>
            <a:r>
              <a:rPr lang="el-GR" sz="2000" dirty="0" err="1" smtClean="0"/>
              <a:t>Πηγη</a:t>
            </a:r>
            <a:r>
              <a:rPr lang="el-GR" sz="2000" dirty="0" smtClean="0"/>
              <a:t>: </a:t>
            </a:r>
            <a:r>
              <a:rPr lang="el-GR" sz="2000" dirty="0">
                <a:hlinkClick r:id="rId2"/>
              </a:rPr>
              <a:t>Κοκκίνου Ευαγγελία: Α΄ΛΥΚΕΙΟΥ (</a:t>
            </a:r>
            <a:r>
              <a:rPr lang="en-US" sz="2000" dirty="0">
                <a:hlinkClick r:id="rId2"/>
              </a:rPr>
              <a:t>kokkinouevan.blogspot.com</a:t>
            </a:r>
            <a:r>
              <a:rPr lang="en-US" sz="2000" dirty="0" smtClean="0">
                <a:hlinkClick r:id="rId2"/>
              </a:rPr>
              <a:t>)</a:t>
            </a:r>
            <a:r>
              <a:rPr lang="el-GR" sz="2000" dirty="0" smtClean="0"/>
              <a:t/>
            </a:r>
            <a:br>
              <a:rPr lang="el-GR" sz="2000" dirty="0" smtClean="0"/>
            </a:b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453999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293" y="87340"/>
            <a:ext cx="8931414" cy="66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79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000" y="41616"/>
            <a:ext cx="9000000" cy="677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28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189" y="49237"/>
            <a:ext cx="9007621" cy="67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01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189" y="33996"/>
            <a:ext cx="9007621" cy="67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71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379" y="68289"/>
            <a:ext cx="9015241" cy="672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44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620" y="56858"/>
            <a:ext cx="8984759" cy="674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06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431" y="75909"/>
            <a:ext cx="8977138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30346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21</TotalTime>
  <Words>15</Words>
  <Application>Microsoft Office PowerPoint</Application>
  <PresentationFormat>Widescreen</PresentationFormat>
  <Paragraphs>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Century Gothic</vt:lpstr>
      <vt:lpstr>Vapor Trail</vt:lpstr>
      <vt:lpstr>13 κεφαλαιο εφαρμογεσ νεφουσ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Πηγη: Κοκκίνου Ευαγγελία: Α΄ΛΥΚΕΙΟΥ (kokkinouevan.blogspot.com) 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13 κεφαλαιο εφαρμογεσ νεφουσ</dc:title>
  <dc:creator>Microsoft account</dc:creator>
  <cp:lastModifiedBy>Microsoft account</cp:lastModifiedBy>
  <cp:revision>6</cp:revision>
  <dcterms:created xsi:type="dcterms:W3CDTF">2023-09-29T15:03:38Z</dcterms:created>
  <dcterms:modified xsi:type="dcterms:W3CDTF">2023-10-01T11:41:31Z</dcterms:modified>
</cp:coreProperties>
</file>