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6AE588A-0A2B-4DFA-A973-B815107A680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E1B840-69BF-4829-8BD6-1D7A74564E8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/>
          <a:lstStyle/>
          <a:p>
            <a:r>
              <a:rPr lang="el-GR" dirty="0" smtClean="0"/>
              <a:t>Δενδρώδεις καλλιέργειες</a:t>
            </a:r>
            <a:endParaRPr lang="el-GR" dirty="0"/>
          </a:p>
        </p:txBody>
      </p:sp>
      <p:pic>
        <p:nvPicPr>
          <p:cNvPr id="4" name="3 - Εικόνα" descr="αρχείο λήψης (1)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564904"/>
            <a:ext cx="7920880" cy="38547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l-GR" dirty="0" smtClean="0"/>
              <a:t>Ταξινόμηση δενδρωδών </a:t>
            </a:r>
            <a:r>
              <a:rPr lang="el-GR" dirty="0" err="1" smtClean="0"/>
              <a:t>καλ</a:t>
            </a:r>
            <a:r>
              <a:rPr lang="el-GR" dirty="0" smtClean="0"/>
              <a:t>/</a:t>
            </a:r>
            <a:r>
              <a:rPr lang="el-GR" dirty="0" err="1" smtClean="0"/>
              <a:t>γειών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r>
              <a:rPr lang="el-GR" dirty="0" smtClean="0"/>
              <a:t>Ανάλογα με τον τρόπο ανάπτυξης των φυτών.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Καρποφόρα δέντρα                     </a:t>
            </a:r>
            <a:r>
              <a:rPr lang="el-GR" dirty="0" smtClean="0"/>
              <a:t>μηλιά</a:t>
            </a:r>
          </a:p>
          <a:p>
            <a:r>
              <a:rPr lang="el-GR" dirty="0" smtClean="0"/>
              <a:t> </a:t>
            </a:r>
            <a:r>
              <a:rPr lang="el-GR" dirty="0" smtClean="0"/>
              <a:t>                                                        αχλαδιά</a:t>
            </a:r>
          </a:p>
          <a:p>
            <a:r>
              <a:rPr lang="el-GR" dirty="0" smtClean="0"/>
              <a:t> </a:t>
            </a:r>
            <a:r>
              <a:rPr lang="el-GR" dirty="0" smtClean="0"/>
              <a:t>                                                        ροδακινιά</a:t>
            </a:r>
          </a:p>
          <a:p>
            <a:r>
              <a:rPr lang="el-GR" dirty="0" smtClean="0"/>
              <a:t> </a:t>
            </a:r>
            <a:r>
              <a:rPr lang="el-GR" dirty="0" smtClean="0"/>
              <a:t>                                                         καρυδιά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H="1">
            <a:off x="3347864" y="1916832"/>
            <a:ext cx="144016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Δεξιό βέλος"/>
          <p:cNvSpPr/>
          <p:nvPr/>
        </p:nvSpPr>
        <p:spPr>
          <a:xfrm>
            <a:off x="4355976" y="43651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/>
          <a:lstStyle/>
          <a:p>
            <a:r>
              <a:rPr lang="el-GR" dirty="0" smtClean="0"/>
              <a:t>Ταξινόμηση δενδρωδών </a:t>
            </a:r>
            <a:r>
              <a:rPr lang="el-GR" dirty="0" err="1" smtClean="0"/>
              <a:t>καλ</a:t>
            </a:r>
            <a:r>
              <a:rPr lang="el-GR" dirty="0" smtClean="0"/>
              <a:t>/</a:t>
            </a:r>
            <a:r>
              <a:rPr lang="el-GR" dirty="0" err="1" smtClean="0"/>
              <a:t>γειών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r>
              <a:rPr lang="el-GR" dirty="0" smtClean="0"/>
              <a:t>Ανάλογα με τον τρόπο ανάπτυξης των φυτών.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00B050"/>
                </a:solidFill>
              </a:rPr>
              <a:t>Καρποφόροι θάμνοι                        </a:t>
            </a:r>
            <a:r>
              <a:rPr lang="el-GR" dirty="0" smtClean="0"/>
              <a:t>ροδιά</a:t>
            </a:r>
          </a:p>
          <a:p>
            <a:r>
              <a:rPr lang="el-GR" dirty="0" smtClean="0"/>
              <a:t>                                                            φουντουκιά</a:t>
            </a:r>
          </a:p>
          <a:p>
            <a:r>
              <a:rPr lang="el-GR" dirty="0" smtClean="0"/>
              <a:t> </a:t>
            </a:r>
            <a:r>
              <a:rPr lang="el-GR" dirty="0" smtClean="0"/>
              <a:t>                                                            </a:t>
            </a:r>
            <a:r>
              <a:rPr lang="el-GR" dirty="0" err="1" smtClean="0"/>
              <a:t>ακτινιδιά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/>
              <a:t>                                                            σμέουρο</a:t>
            </a:r>
            <a:endParaRPr lang="el-GR" dirty="0" smtClean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H="1">
            <a:off x="3419872" y="2132856"/>
            <a:ext cx="86409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Δεξιό βέλος"/>
          <p:cNvSpPr/>
          <p:nvPr/>
        </p:nvSpPr>
        <p:spPr>
          <a:xfrm>
            <a:off x="4499992" y="328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/>
          <a:lstStyle/>
          <a:p>
            <a:r>
              <a:rPr lang="el-GR" dirty="0" smtClean="0"/>
              <a:t>Ταξινόμηση δενδρωδών </a:t>
            </a:r>
            <a:r>
              <a:rPr lang="el-GR" dirty="0" err="1" smtClean="0"/>
              <a:t>καλ</a:t>
            </a:r>
            <a:r>
              <a:rPr lang="el-GR" dirty="0" smtClean="0"/>
              <a:t>/</a:t>
            </a:r>
            <a:r>
              <a:rPr lang="el-GR" dirty="0" err="1" smtClean="0"/>
              <a:t>γειών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Ανάλογα με τις κλιματικές απαιτήσεις τους</a:t>
            </a:r>
          </a:p>
          <a:p>
            <a:endParaRPr lang="el-GR" dirty="0" smtClean="0">
              <a:latin typeface="Times New Roman"/>
              <a:cs typeface="Times New Roman"/>
            </a:endParaRPr>
          </a:p>
          <a:p>
            <a:r>
              <a:rPr lang="el-GR" dirty="0" smtClean="0">
                <a:solidFill>
                  <a:srgbClr val="008000"/>
                </a:solidFill>
                <a:latin typeface="Times New Roman"/>
                <a:cs typeface="Times New Roman"/>
              </a:rPr>
              <a:t>Εύκρατη ζώνη</a:t>
            </a:r>
          </a:p>
          <a:p>
            <a:r>
              <a:rPr lang="el-GR" dirty="0" smtClean="0">
                <a:solidFill>
                  <a:srgbClr val="00B0F0"/>
                </a:solidFill>
                <a:latin typeface="Times New Roman"/>
                <a:cs typeface="Times New Roman"/>
              </a:rPr>
              <a:t>Υποτροπική ζώνη</a:t>
            </a:r>
          </a:p>
          <a:p>
            <a:r>
              <a:rPr lang="el-GR" dirty="0" smtClean="0">
                <a:solidFill>
                  <a:srgbClr val="C00000"/>
                </a:solidFill>
                <a:latin typeface="Times New Roman"/>
                <a:cs typeface="Times New Roman"/>
              </a:rPr>
              <a:t>Τροπική ζώνη</a:t>
            </a:r>
            <a:endParaRPr lang="el-G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l-GR" dirty="0" smtClean="0"/>
              <a:t>Ταξινόμηση δενδρωδών </a:t>
            </a:r>
            <a:r>
              <a:rPr lang="el-GR" dirty="0" err="1" smtClean="0"/>
              <a:t>καλ</a:t>
            </a:r>
            <a:r>
              <a:rPr lang="el-GR" dirty="0" smtClean="0"/>
              <a:t>/</a:t>
            </a:r>
            <a:r>
              <a:rPr lang="el-GR" dirty="0" err="1" smtClean="0"/>
              <a:t>γειών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Ανάλογα με τη διάρκεια παραμονής του φυλλώματος πάνω στο δέντρο</a:t>
            </a:r>
          </a:p>
          <a:p>
            <a:r>
              <a:rPr lang="el-GR" dirty="0" smtClean="0"/>
              <a:t>                       </a:t>
            </a:r>
          </a:p>
          <a:p>
            <a:pPr>
              <a:buNone/>
            </a:pPr>
            <a:r>
              <a:rPr lang="el-GR" dirty="0" smtClean="0"/>
              <a:t>               φυλλοβόλα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smtClean="0"/>
              <a:t> </a:t>
            </a:r>
            <a:r>
              <a:rPr lang="el-GR" smtClean="0"/>
              <a:t>           αειθαλή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755576" y="37170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683568" y="50851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</TotalTime>
  <Words>75</Words>
  <Application>Microsoft Office PowerPoint</Application>
  <PresentationFormat>Προβολή στην οθόνη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Αστικό</vt:lpstr>
      <vt:lpstr>Δενδρώδεις καλλιέργειες</vt:lpstr>
      <vt:lpstr>Ταξινόμηση δενδρωδών καλ/γειών</vt:lpstr>
      <vt:lpstr>Ταξινόμηση δενδρωδών καλ/γειών</vt:lpstr>
      <vt:lpstr>Ταξινόμηση δενδρωδών καλ/γειών</vt:lpstr>
      <vt:lpstr>Ταξινόμηση δενδρωδών καλ/γειών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Δενδρώδεις καλλιέργειες</dc:title>
  <dc:creator>KOSTAS STAVROPOULOS</dc:creator>
  <cp:lastModifiedBy>KOSTAS STAVROPOULOS</cp:lastModifiedBy>
  <cp:revision>4</cp:revision>
  <dcterms:created xsi:type="dcterms:W3CDTF">2024-11-18T17:50:20Z</dcterms:created>
  <dcterms:modified xsi:type="dcterms:W3CDTF">2024-11-18T18:08:59Z</dcterms:modified>
</cp:coreProperties>
</file>