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64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2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54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9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55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06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42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8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73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27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08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BE1B17-E576-43C1-B54F-07A7B7EF815C}" type="datetimeFigureOut">
              <a:rPr lang="el-GR" smtClean="0"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7B7EB50-E42B-468C-96B9-C0F780669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12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hyperlink" Target="https://www.bigbuckbunny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752D-B0F7-3C5B-E505-EC1915241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HTML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09342-C2AB-0E0D-C14B-768E74453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latin typeface="Palatino Linotype" panose="02040502050505030304" pitchFamily="18" charset="0"/>
              </a:rPr>
              <a:t>Α ΛΥΚΕΙΟΥ</a:t>
            </a:r>
          </a:p>
        </p:txBody>
      </p:sp>
    </p:spTree>
    <p:extLst>
      <p:ext uri="{BB962C8B-B14F-4D97-AF65-F5344CB8AC3E}">
        <p14:creationId xmlns:p14="http://schemas.microsoft.com/office/powerpoint/2010/main" val="355973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30893-6620-697A-F3A9-B25466394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846137"/>
            <a:ext cx="11840068" cy="2762054"/>
          </a:xfrm>
        </p:spPr>
        <p:txBody>
          <a:bodyPr/>
          <a:lstStyle/>
          <a:p>
            <a:r>
              <a:rPr lang="el-GR" dirty="0"/>
              <a:t>Οι ετικέτες HTML είναι τα θεμελιώδη στοιχεία της HTML που χρησιμοποιούνται για τον καθορισμό της δομής του εγγράφου. </a:t>
            </a:r>
          </a:p>
          <a:p>
            <a:r>
              <a:rPr lang="el-GR" dirty="0"/>
              <a:t>Αυτά είναι γράμματα ή λέξεις που περικλείονται από αγκύλες (&lt; και &gt;).</a:t>
            </a:r>
          </a:p>
          <a:p>
            <a:r>
              <a:rPr lang="el-GR" dirty="0"/>
              <a:t>Συνήθως, οι περισσότερες από τις ετικέτες HTML περιέχουν μια ετικέτα ανοίγματος και μια ετικέτα κλεισίματος. </a:t>
            </a:r>
          </a:p>
          <a:p>
            <a:r>
              <a:rPr lang="el-GR" dirty="0"/>
              <a:t>Κάθε ετικέτα έχει διαφορετικό νόημα και το πρόγραμμα περιήγησης διαβάζει τις ετικέτες και εμφανίζει ανάλογα τα περιεχόμενα που περικλείονται από αυτές.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3E423-508F-7C06-12D4-83E44D83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91" y="468198"/>
            <a:ext cx="5403818" cy="30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9333DE-4A3B-FCDE-AEE7-37219A45C439}"/>
              </a:ext>
            </a:extLst>
          </p:cNvPr>
          <p:cNvSpPr txBox="1"/>
          <p:nvPr/>
        </p:nvSpPr>
        <p:spPr>
          <a:xfrm>
            <a:off x="709367" y="874784"/>
            <a:ext cx="38154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&lt;!DOCTYPE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&lt;title&gt;</a:t>
            </a:r>
            <a:r>
              <a:rPr lang="el-GR" dirty="0"/>
              <a:t>Άσκηση 1&lt;/</a:t>
            </a:r>
            <a:r>
              <a:rPr lang="en-US" dirty="0"/>
              <a:t>title&gt;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endParaRPr lang="en-US" dirty="0"/>
          </a:p>
          <a:p>
            <a:r>
              <a:rPr lang="en-US" dirty="0"/>
              <a:t>&lt;h1&gt;</a:t>
            </a:r>
            <a:r>
              <a:rPr lang="el-GR" dirty="0"/>
              <a:t>Αρχική σελίδα &lt;/</a:t>
            </a:r>
            <a:r>
              <a:rPr lang="en-US" dirty="0"/>
              <a:t>h1&gt;</a:t>
            </a:r>
          </a:p>
          <a:p>
            <a:r>
              <a:rPr lang="en-US" dirty="0"/>
              <a:t>&lt;p&gt;</a:t>
            </a:r>
            <a:r>
              <a:rPr lang="el-GR" dirty="0"/>
              <a:t>Η πρώτη μου παράγραφος βρίσκεται εδώ!&lt;/</a:t>
            </a:r>
            <a:r>
              <a:rPr lang="en-US" dirty="0"/>
              <a:t>p&gt;</a:t>
            </a:r>
          </a:p>
          <a:p>
            <a:endParaRPr lang="en-US" dirty="0"/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D763D-CF71-2328-EDCA-B0F40D28168D}"/>
              </a:ext>
            </a:extLst>
          </p:cNvPr>
          <p:cNvSpPr txBox="1"/>
          <p:nvPr/>
        </p:nvSpPr>
        <p:spPr>
          <a:xfrm>
            <a:off x="5113256" y="956523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Αρχική σελίδα</a:t>
            </a:r>
          </a:p>
          <a:p>
            <a:endParaRPr lang="el-GR" sz="2400" b="1" dirty="0"/>
          </a:p>
          <a:p>
            <a:endParaRPr lang="el-GR" sz="2400" b="1" dirty="0"/>
          </a:p>
          <a:p>
            <a:r>
              <a:rPr lang="el-GR" dirty="0"/>
              <a:t>Η πρώτη μου παράγραφος βρίσκεται εδώ!</a:t>
            </a:r>
          </a:p>
        </p:txBody>
      </p:sp>
    </p:spTree>
    <p:extLst>
      <p:ext uri="{BB962C8B-B14F-4D97-AF65-F5344CB8AC3E}">
        <p14:creationId xmlns:p14="http://schemas.microsoft.com/office/powerpoint/2010/main" val="376323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4B9F-FDC9-9797-F6F4-D654F107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/>
              <a:t>ΕΙΣΑΓΩΓΗ ΕΙΚΟΝΑΣ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E58F0E-996B-AD08-A55A-F25FB4B4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7905" y="2922309"/>
            <a:ext cx="2819226" cy="3174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57A1A-A2C3-BFA7-B38A-D55C79E926B9}"/>
              </a:ext>
            </a:extLst>
          </p:cNvPr>
          <p:cNvSpPr txBox="1"/>
          <p:nvPr/>
        </p:nvSpPr>
        <p:spPr>
          <a:xfrm>
            <a:off x="838986" y="1970202"/>
            <a:ext cx="5797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&lt;!DOCTYPE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&lt;body&gt;</a:t>
            </a:r>
          </a:p>
          <a:p>
            <a:endParaRPr lang="en-US" dirty="0"/>
          </a:p>
          <a:p>
            <a:r>
              <a:rPr lang="en-US" dirty="0"/>
              <a:t>&lt;h2&gt;</a:t>
            </a:r>
            <a:r>
              <a:rPr lang="el-GR" dirty="0"/>
              <a:t>Ο τόπος μου</a:t>
            </a:r>
            <a:r>
              <a:rPr lang="en-US" dirty="0"/>
              <a:t>&lt;/h2&gt;</a:t>
            </a:r>
          </a:p>
          <a:p>
            <a:r>
              <a:rPr lang="en-US" dirty="0"/>
              <a:t>&lt;p&gt;</a:t>
            </a:r>
            <a:r>
              <a:rPr lang="el-GR" dirty="0"/>
              <a:t>Εικόνες από τον τόπο μου</a:t>
            </a:r>
            <a:r>
              <a:rPr lang="en-US" dirty="0"/>
              <a:t>:&lt;/p&gt;</a:t>
            </a:r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="img_girl.jpg" width="500" height="600"&gt;</a:t>
            </a:r>
          </a:p>
          <a:p>
            <a:endParaRPr lang="en-US" dirty="0"/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AD0C9-840B-D401-800E-08DB60562AB1}"/>
              </a:ext>
            </a:extLst>
          </p:cNvPr>
          <p:cNvSpPr txBox="1"/>
          <p:nvPr/>
        </p:nvSpPr>
        <p:spPr>
          <a:xfrm>
            <a:off x="7917905" y="1844663"/>
            <a:ext cx="354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 τόπος μου</a:t>
            </a:r>
          </a:p>
          <a:p>
            <a:pPr algn="l"/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Εικόνες από τον τόπο μου: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473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1A7FA7-C7F0-6630-EFBB-20CE2B2B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Image on an HTML 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10250F-D814-2392-2F3A-2DEECFFB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258529"/>
            <a:ext cx="5378245" cy="5599471"/>
          </a:xfrm>
        </p:spPr>
        <p:txBody>
          <a:bodyPr>
            <a:normAutofit fontScale="32500" lnSpcReduction="20000"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&lt;h2&gt;Background Image&lt;/h2&gt;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&lt;p&gt;A background image for a p element:&lt;/p&gt;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style="background-image: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('img_girl.jpg');"&gt;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specify background images&lt;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visible HTML element.&lt;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example, the background image&lt;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specified for a p element.&lt;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default, the background-image&lt;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repeat itself in the direction(s)&lt;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it is smaller than the element&lt;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it is specified. (Try resizing the&lt;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browser window to see how the&lt;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image behaves.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endParaRPr lang="el-GR" dirty="0"/>
          </a:p>
        </p:txBody>
      </p:sp>
      <p:pic>
        <p:nvPicPr>
          <p:cNvPr id="5" name="Εικόνα 4" descr="Εικόνα που περιέχει κείμενο, στιγμιότυπο οθόνης">
            <a:extLst>
              <a:ext uri="{FF2B5EF4-FFF2-40B4-BE49-F238E27FC236}">
                <a16:creationId xmlns:a16="http://schemas.microsoft.com/office/drawing/2014/main" id="{486F240D-7F8B-7E5C-77B1-C61D3156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12" y="1656735"/>
            <a:ext cx="6639646" cy="39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5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216B58-43E2-F259-D5D6-D4065A61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81DC1E-20AD-97C8-6F87-8FCD7208B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520655" cy="405079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&lt;!DOCTYPE html&gt; </a:t>
            </a:r>
          </a:p>
          <a:p>
            <a:r>
              <a:rPr lang="en-US" dirty="0"/>
              <a:t>&lt;html&gt; </a:t>
            </a:r>
          </a:p>
          <a:p>
            <a:r>
              <a:rPr lang="en-US" dirty="0"/>
              <a:t>&lt;body&gt; </a:t>
            </a:r>
          </a:p>
          <a:p>
            <a:r>
              <a:rPr lang="en-US" dirty="0"/>
              <a:t>&lt;video width="400" controls&gt;</a:t>
            </a:r>
          </a:p>
          <a:p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="mov_bbb.mp4" type="video/mp4"&gt;</a:t>
            </a:r>
          </a:p>
          <a:p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="mov_bbb.ogg" type="video/</a:t>
            </a:r>
            <a:r>
              <a:rPr lang="en-US" dirty="0" err="1"/>
              <a:t>ogg</a:t>
            </a:r>
            <a:r>
              <a:rPr lang="en-US" dirty="0"/>
              <a:t>"&gt;</a:t>
            </a:r>
          </a:p>
          <a:p>
            <a:r>
              <a:rPr lang="en-US" dirty="0"/>
              <a:t>  Your browser does not support HTML video.</a:t>
            </a:r>
          </a:p>
          <a:p>
            <a:r>
              <a:rPr lang="en-US" dirty="0"/>
              <a:t>&lt;/video&gt;</a:t>
            </a:r>
          </a:p>
          <a:p>
            <a:r>
              <a:rPr lang="en-US" dirty="0"/>
              <a:t>&lt;p&gt;</a:t>
            </a:r>
          </a:p>
          <a:p>
            <a:r>
              <a:rPr lang="en-US" dirty="0"/>
              <a:t>Video courtesy of </a:t>
            </a: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="https://www.bigbuckbunny.org/" target="_blank"&gt;Big Buck Bunny&lt;/a&gt;.</a:t>
            </a:r>
          </a:p>
          <a:p>
            <a:r>
              <a:rPr lang="en-US" dirty="0"/>
              <a:t>&lt;/p&gt;</a:t>
            </a:r>
          </a:p>
          <a:p>
            <a:r>
              <a:rPr lang="en-US" dirty="0"/>
              <a:t>&lt;/body&gt; </a:t>
            </a:r>
          </a:p>
          <a:p>
            <a:r>
              <a:rPr lang="en-US" dirty="0"/>
              <a:t>&lt;/html&gt;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517E3-AA14-2C9C-A731-BBCD63CEBDC3}"/>
              </a:ext>
            </a:extLst>
          </p:cNvPr>
          <p:cNvSpPr txBox="1"/>
          <p:nvPr/>
        </p:nvSpPr>
        <p:spPr>
          <a:xfrm>
            <a:off x="7246375" y="5112774"/>
            <a:ext cx="397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courtesy of </a:t>
            </a:r>
            <a:r>
              <a:rPr lang="en-US" dirty="0">
                <a:hlinkClick r:id="rId4"/>
              </a:rPr>
              <a:t>Big Buck Bunny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5" name="mov_bbb">
            <a:hlinkClick r:id="" action="ppaction://media"/>
            <a:extLst>
              <a:ext uri="{FF2B5EF4-FFF2-40B4-BE49-F238E27FC236}">
                <a16:creationId xmlns:a16="http://schemas.microsoft.com/office/drawing/2014/main" id="{FCD28770-9945-36E5-55FB-5B49E70F21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4361" y="1375894"/>
            <a:ext cx="3854246" cy="23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2E19-3BAF-AFB4-BBEC-4E1CF10A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F9E049-78BD-5609-FE0F-17C5A652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1469"/>
            <a:ext cx="7145516" cy="48544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&lt;!DOCTYPE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&lt;body&gt;</a:t>
            </a:r>
          </a:p>
          <a:p>
            <a:endParaRPr lang="en-US" dirty="0"/>
          </a:p>
          <a:p>
            <a:r>
              <a:rPr lang="en-US" dirty="0"/>
              <a:t>&lt;h3 style="</a:t>
            </a:r>
            <a:r>
              <a:rPr lang="en-US" dirty="0" err="1"/>
              <a:t>color:Tomato</a:t>
            </a:r>
            <a:r>
              <a:rPr lang="en-US" dirty="0"/>
              <a:t>;"&gt;</a:t>
            </a:r>
            <a:r>
              <a:rPr lang="el-GR" dirty="0"/>
              <a:t>Καλημέρα &lt;/</a:t>
            </a:r>
            <a:r>
              <a:rPr lang="en-US" dirty="0"/>
              <a:t>h3&gt;</a:t>
            </a:r>
          </a:p>
          <a:p>
            <a:endParaRPr lang="en-US" dirty="0"/>
          </a:p>
          <a:p>
            <a:r>
              <a:rPr lang="en-US" dirty="0"/>
              <a:t>&lt;p style="</a:t>
            </a:r>
            <a:r>
              <a:rPr lang="en-US" dirty="0" err="1"/>
              <a:t>color:DodgerBlue</a:t>
            </a:r>
            <a:r>
              <a:rPr lang="en-US" dirty="0"/>
              <a:t>;"&gt;</a:t>
            </a:r>
            <a:r>
              <a:rPr lang="el-GR" dirty="0"/>
              <a:t>καλωσήρθατε &lt;/</a:t>
            </a:r>
            <a:r>
              <a:rPr lang="en-US" dirty="0"/>
              <a:t>p&gt;</a:t>
            </a:r>
          </a:p>
          <a:p>
            <a:endParaRPr lang="en-US" dirty="0"/>
          </a:p>
          <a:p>
            <a:r>
              <a:rPr lang="en-US" dirty="0"/>
              <a:t>&lt;p style="</a:t>
            </a:r>
            <a:r>
              <a:rPr lang="en-US" dirty="0" err="1"/>
              <a:t>color:MediumSeaGreen</a:t>
            </a:r>
            <a:r>
              <a:rPr lang="en-US" dirty="0"/>
              <a:t>;"&gt;</a:t>
            </a:r>
            <a:r>
              <a:rPr lang="el-GR" dirty="0"/>
              <a:t>Πως σας φαίνεται αυτό το χρώμα;.&lt;/</a:t>
            </a:r>
            <a:r>
              <a:rPr lang="en-US" dirty="0"/>
              <a:t>p&gt;</a:t>
            </a:r>
          </a:p>
          <a:p>
            <a:endParaRPr lang="en-US" dirty="0"/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E39C9-CD76-45C4-296A-75D1469B62FD}"/>
              </a:ext>
            </a:extLst>
          </p:cNvPr>
          <p:cNvSpPr txBox="1"/>
          <p:nvPr/>
        </p:nvSpPr>
        <p:spPr>
          <a:xfrm>
            <a:off x="7239786" y="2554912"/>
            <a:ext cx="45719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3600" b="1" i="0" dirty="0">
                <a:solidFill>
                  <a:srgbClr val="FF6347"/>
                </a:solidFill>
                <a:effectLst/>
                <a:latin typeface="Times New Roman" panose="02020603050405020304" pitchFamily="18" charset="0"/>
              </a:rPr>
              <a:t>Καλημέρα</a:t>
            </a:r>
            <a:endParaRPr lang="en-US" sz="3600" b="1" i="0" dirty="0">
              <a:solidFill>
                <a:srgbClr val="FF6347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l-GR" sz="3600" b="1" i="0" dirty="0">
              <a:solidFill>
                <a:srgbClr val="FF6347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l-GR" sz="3600" b="0" i="0" dirty="0">
                <a:solidFill>
                  <a:srgbClr val="1E90FF"/>
                </a:solidFill>
                <a:effectLst/>
                <a:latin typeface="Times New Roman" panose="02020603050405020304" pitchFamily="18" charset="0"/>
              </a:rPr>
              <a:t>Καλωσήρθατε</a:t>
            </a:r>
            <a:endParaRPr lang="en-US" sz="3600" b="0" i="0" dirty="0">
              <a:solidFill>
                <a:srgbClr val="1E90FF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l-GR" sz="3600" b="0" i="0" dirty="0">
              <a:solidFill>
                <a:srgbClr val="1E90FF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l-GR" sz="3600" b="0" i="0" dirty="0">
                <a:solidFill>
                  <a:srgbClr val="3CB371"/>
                </a:solidFill>
                <a:effectLst/>
                <a:latin typeface="Times New Roman" panose="02020603050405020304" pitchFamily="18" charset="0"/>
              </a:rPr>
              <a:t>Πως σας φαίνεται αυτό το χρώμα;.</a:t>
            </a:r>
          </a:p>
        </p:txBody>
      </p:sp>
    </p:spTree>
    <p:extLst>
      <p:ext uri="{BB962C8B-B14F-4D97-AF65-F5344CB8AC3E}">
        <p14:creationId xmlns:p14="http://schemas.microsoft.com/office/powerpoint/2010/main" val="3389247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33</TotalTime>
  <Words>512</Words>
  <Application>Microsoft Office PowerPoint</Application>
  <PresentationFormat>Ευρεία οθόνη</PresentationFormat>
  <Paragraphs>87</Paragraphs>
  <Slides>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Cambria</vt:lpstr>
      <vt:lpstr>Palatino Linotype</vt:lpstr>
      <vt:lpstr>Rockwell</vt:lpstr>
      <vt:lpstr>Rockwell Condensed</vt:lpstr>
      <vt:lpstr>Times New Roman</vt:lpstr>
      <vt:lpstr>Wingdings</vt:lpstr>
      <vt:lpstr>Wood Type</vt:lpstr>
      <vt:lpstr>HTML</vt:lpstr>
      <vt:lpstr>Παρουσίαση του PowerPoint</vt:lpstr>
      <vt:lpstr>Παρουσίαση του PowerPoint</vt:lpstr>
      <vt:lpstr>ΕΙΣΑΓΩΓΗ ΕΙΚΟΝΑΣ</vt:lpstr>
      <vt:lpstr>Background Image on an HTML  </vt:lpstr>
      <vt:lpstr>video</vt:lpstr>
      <vt:lpstr>χρωμα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Χρυσάνθη Χαρίσκου</dc:creator>
  <cp:lastModifiedBy>Chrysanthi Chariskou</cp:lastModifiedBy>
  <cp:revision>5</cp:revision>
  <dcterms:created xsi:type="dcterms:W3CDTF">2024-12-05T15:31:57Z</dcterms:created>
  <dcterms:modified xsi:type="dcterms:W3CDTF">2026-02-17T17:54:08Z</dcterms:modified>
</cp:coreProperties>
</file>