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37629-CDA1-4BBB-A36F-EEA2BB4E03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7F6E80-2259-468B-9D86-4E80FBF4B873}">
      <dgm:prSet/>
      <dgm:spPr/>
      <dgm:t>
        <a:bodyPr/>
        <a:lstStyle/>
        <a:p>
          <a:r>
            <a:rPr lang="el-GR" dirty="0"/>
            <a:t> Μετείχαν σε ιερές τελετουργίες ή μετέφεραν το μήνυμα</a:t>
          </a:r>
          <a:endParaRPr lang="en-US" dirty="0"/>
        </a:p>
      </dgm:t>
    </dgm:pt>
    <dgm:pt modelId="{FA606441-AB73-4E7E-8515-A162FE3FD9F3}" type="parTrans" cxnId="{1FD00D60-049C-4CF3-9677-3AD5D80785F2}">
      <dgm:prSet/>
      <dgm:spPr/>
      <dgm:t>
        <a:bodyPr/>
        <a:lstStyle/>
        <a:p>
          <a:endParaRPr lang="en-US"/>
        </a:p>
      </dgm:t>
    </dgm:pt>
    <dgm:pt modelId="{35C2F786-3EBC-4C12-B19A-303499D1B609}" type="sibTrans" cxnId="{1FD00D60-049C-4CF3-9677-3AD5D80785F2}">
      <dgm:prSet/>
      <dgm:spPr/>
      <dgm:t>
        <a:bodyPr/>
        <a:lstStyle/>
        <a:p>
          <a:endParaRPr lang="en-US"/>
        </a:p>
      </dgm:t>
    </dgm:pt>
    <dgm:pt modelId="{6780576F-4DB4-4E80-9CB1-7FAA583406F7}">
      <dgm:prSet/>
      <dgm:spPr/>
      <dgm:t>
        <a:bodyPr/>
        <a:lstStyle/>
        <a:p>
          <a:r>
            <a:rPr lang="el-GR"/>
            <a:t>της Ολυμπιακής Εκεχειρίας.</a:t>
          </a:r>
          <a:endParaRPr lang="en-US"/>
        </a:p>
      </dgm:t>
    </dgm:pt>
    <dgm:pt modelId="{EF82573D-CBAE-48BF-A8CF-878437CA3B90}" type="parTrans" cxnId="{C816E8C8-2B39-48E8-94DA-FFAC57679F22}">
      <dgm:prSet/>
      <dgm:spPr/>
      <dgm:t>
        <a:bodyPr/>
        <a:lstStyle/>
        <a:p>
          <a:endParaRPr lang="en-US"/>
        </a:p>
      </dgm:t>
    </dgm:pt>
    <dgm:pt modelId="{40BEC3FD-1A74-4AA0-9C55-660F55B27151}" type="sibTrans" cxnId="{C816E8C8-2B39-48E8-94DA-FFAC57679F22}">
      <dgm:prSet/>
      <dgm:spPr/>
      <dgm:t>
        <a:bodyPr/>
        <a:lstStyle/>
        <a:p>
          <a:endParaRPr lang="en-US"/>
        </a:p>
      </dgm:t>
    </dgm:pt>
    <dgm:pt modelId="{E5378CEA-D188-4AA1-9AAC-B11F50B5860B}">
      <dgm:prSet/>
      <dgm:spPr/>
      <dgm:t>
        <a:bodyPr/>
        <a:lstStyle/>
        <a:p>
          <a:r>
            <a:rPr lang="el-GR" dirty="0"/>
            <a:t>Γνωστές στην αρχαιότητα ήταν οι ιερές </a:t>
          </a:r>
          <a:r>
            <a:rPr lang="el-GR" dirty="0" err="1"/>
            <a:t>τριήρεις</a:t>
          </a:r>
          <a:r>
            <a:rPr lang="el-GR" dirty="0"/>
            <a:t> της</a:t>
          </a:r>
          <a:endParaRPr lang="en-US" dirty="0"/>
        </a:p>
      </dgm:t>
    </dgm:pt>
    <dgm:pt modelId="{C476A6C0-7F0D-4D74-B465-C8E94AE1DBA9}" type="parTrans" cxnId="{A25B53DE-ABFB-4D0A-B578-647DB885D9A1}">
      <dgm:prSet/>
      <dgm:spPr/>
      <dgm:t>
        <a:bodyPr/>
        <a:lstStyle/>
        <a:p>
          <a:endParaRPr lang="en-US"/>
        </a:p>
      </dgm:t>
    </dgm:pt>
    <dgm:pt modelId="{80D49D43-6180-4A9E-9A54-4482B76E83EE}" type="sibTrans" cxnId="{A25B53DE-ABFB-4D0A-B578-647DB885D9A1}">
      <dgm:prSet/>
      <dgm:spPr/>
      <dgm:t>
        <a:bodyPr/>
        <a:lstStyle/>
        <a:p>
          <a:endParaRPr lang="en-US"/>
        </a:p>
      </dgm:t>
    </dgm:pt>
    <dgm:pt modelId="{45BAD4D6-349F-4923-918B-7706D0453313}">
      <dgm:prSet/>
      <dgm:spPr/>
      <dgm:t>
        <a:bodyPr/>
        <a:lstStyle/>
        <a:p>
          <a:r>
            <a:rPr lang="el-GR"/>
            <a:t>Αθηναϊκής δημοκρατίας.</a:t>
          </a:r>
          <a:endParaRPr lang="en-US"/>
        </a:p>
      </dgm:t>
    </dgm:pt>
    <dgm:pt modelId="{D52A3842-8381-4FA5-B365-60F2508B7CBE}" type="parTrans" cxnId="{F56B6DE6-4A64-4DFE-9E24-8382148F3F53}">
      <dgm:prSet/>
      <dgm:spPr/>
      <dgm:t>
        <a:bodyPr/>
        <a:lstStyle/>
        <a:p>
          <a:endParaRPr lang="en-US"/>
        </a:p>
      </dgm:t>
    </dgm:pt>
    <dgm:pt modelId="{64486692-53A5-4D4A-BB15-D7C6235AC9BF}" type="sibTrans" cxnId="{F56B6DE6-4A64-4DFE-9E24-8382148F3F53}">
      <dgm:prSet/>
      <dgm:spPr/>
      <dgm:t>
        <a:bodyPr/>
        <a:lstStyle/>
        <a:p>
          <a:endParaRPr lang="en-US"/>
        </a:p>
      </dgm:t>
    </dgm:pt>
    <dgm:pt modelId="{CF12C899-FBFF-412F-945B-85807DFAFA11}">
      <dgm:prSet/>
      <dgm:spPr/>
      <dgm:t>
        <a:bodyPr/>
        <a:lstStyle/>
        <a:p>
          <a:r>
            <a:rPr lang="el-GR" dirty="0"/>
            <a:t> Τα έξι "ιερά πλοία" ήταν:</a:t>
          </a:r>
          <a:endParaRPr lang="en-US" dirty="0"/>
        </a:p>
      </dgm:t>
    </dgm:pt>
    <dgm:pt modelId="{BC0E1755-D225-470E-919D-DB2572FE47E2}" type="parTrans" cxnId="{E73F0743-8DE3-4EFB-B2E2-5CF4169F0337}">
      <dgm:prSet/>
      <dgm:spPr/>
      <dgm:t>
        <a:bodyPr/>
        <a:lstStyle/>
        <a:p>
          <a:endParaRPr lang="en-US"/>
        </a:p>
      </dgm:t>
    </dgm:pt>
    <dgm:pt modelId="{1A3883F8-EC12-40AE-9380-23F2151301F9}" type="sibTrans" cxnId="{E73F0743-8DE3-4EFB-B2E2-5CF4169F0337}">
      <dgm:prSet/>
      <dgm:spPr/>
      <dgm:t>
        <a:bodyPr/>
        <a:lstStyle/>
        <a:p>
          <a:endParaRPr lang="en-US"/>
        </a:p>
      </dgm:t>
    </dgm:pt>
    <dgm:pt modelId="{E5730BA3-D8DE-476D-8400-5F2D72F44039}">
      <dgm:prSet/>
      <dgm:spPr/>
      <dgm:t>
        <a:bodyPr/>
        <a:lstStyle/>
        <a:p>
          <a:r>
            <a:rPr lang="el-GR"/>
            <a:t>-η Πάραλος (ή Παραλία),</a:t>
          </a:r>
          <a:endParaRPr lang="en-US"/>
        </a:p>
      </dgm:t>
    </dgm:pt>
    <dgm:pt modelId="{7DCE70E5-3DEC-4A15-A628-CAF874896D5D}" type="parTrans" cxnId="{2DDDF702-7F5C-4011-BA06-D3B0FE22FC58}">
      <dgm:prSet/>
      <dgm:spPr/>
      <dgm:t>
        <a:bodyPr/>
        <a:lstStyle/>
        <a:p>
          <a:endParaRPr lang="en-US"/>
        </a:p>
      </dgm:t>
    </dgm:pt>
    <dgm:pt modelId="{7B1C6FB3-8645-4C5C-AEFD-506A1F2AE995}" type="sibTrans" cxnId="{2DDDF702-7F5C-4011-BA06-D3B0FE22FC58}">
      <dgm:prSet/>
      <dgm:spPr/>
      <dgm:t>
        <a:bodyPr/>
        <a:lstStyle/>
        <a:p>
          <a:endParaRPr lang="en-US"/>
        </a:p>
      </dgm:t>
    </dgm:pt>
    <dgm:pt modelId="{DBD26EA9-B32A-435D-B88B-1BE5472E774F}">
      <dgm:prSet/>
      <dgm:spPr/>
      <dgm:t>
        <a:bodyPr/>
        <a:lstStyle/>
        <a:p>
          <a:r>
            <a:rPr lang="el-GR"/>
            <a:t>-η Σαλαμινία,</a:t>
          </a:r>
          <a:endParaRPr lang="en-US"/>
        </a:p>
      </dgm:t>
    </dgm:pt>
    <dgm:pt modelId="{93740781-C0FE-49B5-8611-E0D1762F24C2}" type="parTrans" cxnId="{1894E287-A133-4E63-8E2D-87AFD2B67DB9}">
      <dgm:prSet/>
      <dgm:spPr/>
      <dgm:t>
        <a:bodyPr/>
        <a:lstStyle/>
        <a:p>
          <a:endParaRPr lang="en-US"/>
        </a:p>
      </dgm:t>
    </dgm:pt>
    <dgm:pt modelId="{670539E5-3D42-4CA8-96CF-0FD0D1943969}" type="sibTrans" cxnId="{1894E287-A133-4E63-8E2D-87AFD2B67DB9}">
      <dgm:prSet/>
      <dgm:spPr/>
      <dgm:t>
        <a:bodyPr/>
        <a:lstStyle/>
        <a:p>
          <a:endParaRPr lang="en-US"/>
        </a:p>
      </dgm:t>
    </dgm:pt>
    <dgm:pt modelId="{9951B3D5-0938-4114-B59D-E9D659D421BC}">
      <dgm:prSet/>
      <dgm:spPr/>
      <dgm:t>
        <a:bodyPr/>
        <a:lstStyle/>
        <a:p>
          <a:r>
            <a:rPr lang="el-GR"/>
            <a:t>-η Αμμωνιάς,</a:t>
          </a:r>
          <a:endParaRPr lang="en-US"/>
        </a:p>
      </dgm:t>
    </dgm:pt>
    <dgm:pt modelId="{6DA6EEED-67DD-405E-A9BC-1057F644CEBC}" type="parTrans" cxnId="{E56D081A-12FF-4081-AC2C-42224DAA4EC1}">
      <dgm:prSet/>
      <dgm:spPr/>
      <dgm:t>
        <a:bodyPr/>
        <a:lstStyle/>
        <a:p>
          <a:endParaRPr lang="en-US"/>
        </a:p>
      </dgm:t>
    </dgm:pt>
    <dgm:pt modelId="{655ED108-E492-401E-998C-03003E3EACCA}" type="sibTrans" cxnId="{E56D081A-12FF-4081-AC2C-42224DAA4EC1}">
      <dgm:prSet/>
      <dgm:spPr/>
      <dgm:t>
        <a:bodyPr/>
        <a:lstStyle/>
        <a:p>
          <a:endParaRPr lang="en-US"/>
        </a:p>
      </dgm:t>
    </dgm:pt>
    <dgm:pt modelId="{1BCBDCDB-26C8-4E9B-A700-4DF8E8627CDC}">
      <dgm:prSet/>
      <dgm:spPr/>
      <dgm:t>
        <a:bodyPr/>
        <a:lstStyle/>
        <a:p>
          <a:r>
            <a:rPr lang="el-GR"/>
            <a:t>-η Αντιγονίς,</a:t>
          </a:r>
          <a:endParaRPr lang="en-US"/>
        </a:p>
      </dgm:t>
    </dgm:pt>
    <dgm:pt modelId="{D434C112-9AA7-4409-B468-19E9F03CE313}" type="parTrans" cxnId="{6B6EB03A-E5F5-4397-8BAF-DF76F4564554}">
      <dgm:prSet/>
      <dgm:spPr/>
      <dgm:t>
        <a:bodyPr/>
        <a:lstStyle/>
        <a:p>
          <a:endParaRPr lang="en-US"/>
        </a:p>
      </dgm:t>
    </dgm:pt>
    <dgm:pt modelId="{9413764E-5372-46D6-BB7B-3967C8D2BAE3}" type="sibTrans" cxnId="{6B6EB03A-E5F5-4397-8BAF-DF76F4564554}">
      <dgm:prSet/>
      <dgm:spPr/>
      <dgm:t>
        <a:bodyPr/>
        <a:lstStyle/>
        <a:p>
          <a:endParaRPr lang="en-US"/>
        </a:p>
      </dgm:t>
    </dgm:pt>
    <dgm:pt modelId="{0D751F1B-F6C1-4753-850F-F6EBF14BDAC3}">
      <dgm:prSet/>
      <dgm:spPr/>
      <dgm:t>
        <a:bodyPr/>
        <a:lstStyle/>
        <a:p>
          <a:r>
            <a:rPr lang="el-GR"/>
            <a:t>-η Δημητριάς και</a:t>
          </a:r>
          <a:endParaRPr lang="en-US"/>
        </a:p>
      </dgm:t>
    </dgm:pt>
    <dgm:pt modelId="{75D2A3DA-E9C1-4D5F-81B8-1230616B3F93}" type="parTrans" cxnId="{6F2B990E-9F4D-4A60-9F9E-9B88D8B6C6F5}">
      <dgm:prSet/>
      <dgm:spPr/>
      <dgm:t>
        <a:bodyPr/>
        <a:lstStyle/>
        <a:p>
          <a:endParaRPr lang="en-US"/>
        </a:p>
      </dgm:t>
    </dgm:pt>
    <dgm:pt modelId="{F9D264EC-84A2-488D-BD58-7C6B9A934A48}" type="sibTrans" cxnId="{6F2B990E-9F4D-4A60-9F9E-9B88D8B6C6F5}">
      <dgm:prSet/>
      <dgm:spPr/>
      <dgm:t>
        <a:bodyPr/>
        <a:lstStyle/>
        <a:p>
          <a:endParaRPr lang="en-US"/>
        </a:p>
      </dgm:t>
    </dgm:pt>
    <dgm:pt modelId="{44D91AE1-6664-4418-A9E4-8218B5104776}">
      <dgm:prSet/>
      <dgm:spPr/>
      <dgm:t>
        <a:bodyPr/>
        <a:lstStyle/>
        <a:p>
          <a:r>
            <a:rPr lang="el-GR"/>
            <a:t>-η Πτολεμαΐς</a:t>
          </a:r>
          <a:endParaRPr lang="en-US"/>
        </a:p>
      </dgm:t>
    </dgm:pt>
    <dgm:pt modelId="{DC4E75E0-9C27-4C29-B642-B2D583A1C418}" type="parTrans" cxnId="{635C93A3-DB04-42D0-B352-A877FDED3A2D}">
      <dgm:prSet/>
      <dgm:spPr/>
      <dgm:t>
        <a:bodyPr/>
        <a:lstStyle/>
        <a:p>
          <a:endParaRPr lang="en-US"/>
        </a:p>
      </dgm:t>
    </dgm:pt>
    <dgm:pt modelId="{DBC583BB-3AA6-4090-8C83-19BF60503D1B}" type="sibTrans" cxnId="{635C93A3-DB04-42D0-B352-A877FDED3A2D}">
      <dgm:prSet/>
      <dgm:spPr/>
      <dgm:t>
        <a:bodyPr/>
        <a:lstStyle/>
        <a:p>
          <a:endParaRPr lang="en-US"/>
        </a:p>
      </dgm:t>
    </dgm:pt>
    <dgm:pt modelId="{68F83D09-9281-4CCC-8AE6-13F87648AC8B}" type="pres">
      <dgm:prSet presAssocID="{1F837629-CDA1-4BBB-A36F-EEA2BB4E0313}" presName="linear" presStyleCnt="0">
        <dgm:presLayoutVars>
          <dgm:animLvl val="lvl"/>
          <dgm:resizeHandles val="exact"/>
        </dgm:presLayoutVars>
      </dgm:prSet>
      <dgm:spPr/>
    </dgm:pt>
    <dgm:pt modelId="{6C1B1965-08D5-48BB-A76D-882F83FAE707}" type="pres">
      <dgm:prSet presAssocID="{A47F6E80-2259-468B-9D86-4E80FBF4B873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507CD661-ED80-474E-AEC1-A020BFC7A890}" type="pres">
      <dgm:prSet presAssocID="{35C2F786-3EBC-4C12-B19A-303499D1B609}" presName="spacer" presStyleCnt="0"/>
      <dgm:spPr/>
    </dgm:pt>
    <dgm:pt modelId="{4157BC54-136B-46FC-9C4D-ACF7FF6A7968}" type="pres">
      <dgm:prSet presAssocID="{6780576F-4DB4-4E80-9CB1-7FAA583406F7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911F1257-EF39-40DB-8DF1-FA06B5CB6392}" type="pres">
      <dgm:prSet presAssocID="{40BEC3FD-1A74-4AA0-9C55-660F55B27151}" presName="spacer" presStyleCnt="0"/>
      <dgm:spPr/>
    </dgm:pt>
    <dgm:pt modelId="{D6898600-B026-4F84-936F-6841BBDD9D4E}" type="pres">
      <dgm:prSet presAssocID="{E5378CEA-D188-4AA1-9AAC-B11F50B5860B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0EA4A63F-5EC2-4195-9B4C-F206F3BFCA62}" type="pres">
      <dgm:prSet presAssocID="{80D49D43-6180-4A9E-9A54-4482B76E83EE}" presName="spacer" presStyleCnt="0"/>
      <dgm:spPr/>
    </dgm:pt>
    <dgm:pt modelId="{BB0A693A-4111-495A-89FD-C8BD406D2F9F}" type="pres">
      <dgm:prSet presAssocID="{45BAD4D6-349F-4923-918B-7706D0453313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E3DCC704-8F4A-4767-AC6A-8841D42E33D4}" type="pres">
      <dgm:prSet presAssocID="{64486692-53A5-4D4A-BB15-D7C6235AC9BF}" presName="spacer" presStyleCnt="0"/>
      <dgm:spPr/>
    </dgm:pt>
    <dgm:pt modelId="{F4C86DBA-462D-4123-80F0-5372D842B878}" type="pres">
      <dgm:prSet presAssocID="{CF12C899-FBFF-412F-945B-85807DFAFA11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250CBBA5-D4E8-4469-A51C-028B447CF449}" type="pres">
      <dgm:prSet presAssocID="{1A3883F8-EC12-40AE-9380-23F2151301F9}" presName="spacer" presStyleCnt="0"/>
      <dgm:spPr/>
    </dgm:pt>
    <dgm:pt modelId="{BC65DBA5-40A0-46FC-A61C-E4928C15D3AD}" type="pres">
      <dgm:prSet presAssocID="{E5730BA3-D8DE-476D-8400-5F2D72F44039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2A16FF16-C9D4-43DD-AF63-DB8B7467EA21}" type="pres">
      <dgm:prSet presAssocID="{7B1C6FB3-8645-4C5C-AEFD-506A1F2AE995}" presName="spacer" presStyleCnt="0"/>
      <dgm:spPr/>
    </dgm:pt>
    <dgm:pt modelId="{B5049B33-C18B-43F3-A18E-35DBE7321866}" type="pres">
      <dgm:prSet presAssocID="{DBD26EA9-B32A-435D-B88B-1BE5472E774F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5DF2E39A-DA71-49E2-A495-19143C5ECEEB}" type="pres">
      <dgm:prSet presAssocID="{670539E5-3D42-4CA8-96CF-0FD0D1943969}" presName="spacer" presStyleCnt="0"/>
      <dgm:spPr/>
    </dgm:pt>
    <dgm:pt modelId="{3EFB24CA-22C0-4E79-BE62-B6D79C4893CF}" type="pres">
      <dgm:prSet presAssocID="{9951B3D5-0938-4114-B59D-E9D659D421BC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CA4AFB0B-8A55-4446-B6B5-FC0EAC7BF4F5}" type="pres">
      <dgm:prSet presAssocID="{655ED108-E492-401E-998C-03003E3EACCA}" presName="spacer" presStyleCnt="0"/>
      <dgm:spPr/>
    </dgm:pt>
    <dgm:pt modelId="{A7D73CB4-2FA9-4CC8-AB23-170D46478109}" type="pres">
      <dgm:prSet presAssocID="{1BCBDCDB-26C8-4E9B-A700-4DF8E8627CDC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9860E4F0-4054-4841-9BA5-4C5CCE6D12D4}" type="pres">
      <dgm:prSet presAssocID="{9413764E-5372-46D6-BB7B-3967C8D2BAE3}" presName="spacer" presStyleCnt="0"/>
      <dgm:spPr/>
    </dgm:pt>
    <dgm:pt modelId="{AE5B6461-BC30-4175-9506-021F34E48016}" type="pres">
      <dgm:prSet presAssocID="{0D751F1B-F6C1-4753-850F-F6EBF14BDAC3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E2FD207B-58C8-4E20-A943-7AA9F7C8A128}" type="pres">
      <dgm:prSet presAssocID="{F9D264EC-84A2-488D-BD58-7C6B9A934A48}" presName="spacer" presStyleCnt="0"/>
      <dgm:spPr/>
    </dgm:pt>
    <dgm:pt modelId="{EC3F1419-5C01-49D0-879E-09FF9C7DEEE3}" type="pres">
      <dgm:prSet presAssocID="{44D91AE1-6664-4418-A9E4-8218B5104776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2DDDF702-7F5C-4011-BA06-D3B0FE22FC58}" srcId="{1F837629-CDA1-4BBB-A36F-EEA2BB4E0313}" destId="{E5730BA3-D8DE-476D-8400-5F2D72F44039}" srcOrd="5" destOrd="0" parTransId="{7DCE70E5-3DEC-4A15-A628-CAF874896D5D}" sibTransId="{7B1C6FB3-8645-4C5C-AEFD-506A1F2AE995}"/>
    <dgm:cxn modelId="{6F2B990E-9F4D-4A60-9F9E-9B88D8B6C6F5}" srcId="{1F837629-CDA1-4BBB-A36F-EEA2BB4E0313}" destId="{0D751F1B-F6C1-4753-850F-F6EBF14BDAC3}" srcOrd="9" destOrd="0" parTransId="{75D2A3DA-E9C1-4D5F-81B8-1230616B3F93}" sibTransId="{F9D264EC-84A2-488D-BD58-7C6B9A934A48}"/>
    <dgm:cxn modelId="{E56D081A-12FF-4081-AC2C-42224DAA4EC1}" srcId="{1F837629-CDA1-4BBB-A36F-EEA2BB4E0313}" destId="{9951B3D5-0938-4114-B59D-E9D659D421BC}" srcOrd="7" destOrd="0" parTransId="{6DA6EEED-67DD-405E-A9BC-1057F644CEBC}" sibTransId="{655ED108-E492-401E-998C-03003E3EACCA}"/>
    <dgm:cxn modelId="{6B6EB03A-E5F5-4397-8BAF-DF76F4564554}" srcId="{1F837629-CDA1-4BBB-A36F-EEA2BB4E0313}" destId="{1BCBDCDB-26C8-4E9B-A700-4DF8E8627CDC}" srcOrd="8" destOrd="0" parTransId="{D434C112-9AA7-4409-B468-19E9F03CE313}" sibTransId="{9413764E-5372-46D6-BB7B-3967C8D2BAE3}"/>
    <dgm:cxn modelId="{8A28795D-7F35-4F2B-9D2D-B0C5C3DDD8FE}" type="presOf" srcId="{1F837629-CDA1-4BBB-A36F-EEA2BB4E0313}" destId="{68F83D09-9281-4CCC-8AE6-13F87648AC8B}" srcOrd="0" destOrd="0" presId="urn:microsoft.com/office/officeart/2005/8/layout/vList2"/>
    <dgm:cxn modelId="{1FD00D60-049C-4CF3-9677-3AD5D80785F2}" srcId="{1F837629-CDA1-4BBB-A36F-EEA2BB4E0313}" destId="{A47F6E80-2259-468B-9D86-4E80FBF4B873}" srcOrd="0" destOrd="0" parTransId="{FA606441-AB73-4E7E-8515-A162FE3FD9F3}" sibTransId="{35C2F786-3EBC-4C12-B19A-303499D1B609}"/>
    <dgm:cxn modelId="{E73F0743-8DE3-4EFB-B2E2-5CF4169F0337}" srcId="{1F837629-CDA1-4BBB-A36F-EEA2BB4E0313}" destId="{CF12C899-FBFF-412F-945B-85807DFAFA11}" srcOrd="4" destOrd="0" parTransId="{BC0E1755-D225-470E-919D-DB2572FE47E2}" sibTransId="{1A3883F8-EC12-40AE-9380-23F2151301F9}"/>
    <dgm:cxn modelId="{CF13ED64-46EE-4C53-B9F2-791BF997AC9E}" type="presOf" srcId="{0D751F1B-F6C1-4753-850F-F6EBF14BDAC3}" destId="{AE5B6461-BC30-4175-9506-021F34E48016}" srcOrd="0" destOrd="0" presId="urn:microsoft.com/office/officeart/2005/8/layout/vList2"/>
    <dgm:cxn modelId="{1894E287-A133-4E63-8E2D-87AFD2B67DB9}" srcId="{1F837629-CDA1-4BBB-A36F-EEA2BB4E0313}" destId="{DBD26EA9-B32A-435D-B88B-1BE5472E774F}" srcOrd="6" destOrd="0" parTransId="{93740781-C0FE-49B5-8611-E0D1762F24C2}" sibTransId="{670539E5-3D42-4CA8-96CF-0FD0D1943969}"/>
    <dgm:cxn modelId="{A832EE8B-ED20-407A-A001-C59C35F3D5A7}" type="presOf" srcId="{1BCBDCDB-26C8-4E9B-A700-4DF8E8627CDC}" destId="{A7D73CB4-2FA9-4CC8-AB23-170D46478109}" srcOrd="0" destOrd="0" presId="urn:microsoft.com/office/officeart/2005/8/layout/vList2"/>
    <dgm:cxn modelId="{7FF03CA0-F775-46E2-A870-46BDC789D18D}" type="presOf" srcId="{45BAD4D6-349F-4923-918B-7706D0453313}" destId="{BB0A693A-4111-495A-89FD-C8BD406D2F9F}" srcOrd="0" destOrd="0" presId="urn:microsoft.com/office/officeart/2005/8/layout/vList2"/>
    <dgm:cxn modelId="{635C93A3-DB04-42D0-B352-A877FDED3A2D}" srcId="{1F837629-CDA1-4BBB-A36F-EEA2BB4E0313}" destId="{44D91AE1-6664-4418-A9E4-8218B5104776}" srcOrd="10" destOrd="0" parTransId="{DC4E75E0-9C27-4C29-B642-B2D583A1C418}" sibTransId="{DBC583BB-3AA6-4090-8C83-19BF60503D1B}"/>
    <dgm:cxn modelId="{671900A4-6BAF-41F4-8F32-B3FA9DC97DC1}" type="presOf" srcId="{E5730BA3-D8DE-476D-8400-5F2D72F44039}" destId="{BC65DBA5-40A0-46FC-A61C-E4928C15D3AD}" srcOrd="0" destOrd="0" presId="urn:microsoft.com/office/officeart/2005/8/layout/vList2"/>
    <dgm:cxn modelId="{1FEFEBA5-0232-446E-82C1-B3EDC6A7018E}" type="presOf" srcId="{6780576F-4DB4-4E80-9CB1-7FAA583406F7}" destId="{4157BC54-136B-46FC-9C4D-ACF7FF6A7968}" srcOrd="0" destOrd="0" presId="urn:microsoft.com/office/officeart/2005/8/layout/vList2"/>
    <dgm:cxn modelId="{5B1DABB2-B56A-4709-BBDC-FFD4EE3241E6}" type="presOf" srcId="{CF12C899-FBFF-412F-945B-85807DFAFA11}" destId="{F4C86DBA-462D-4123-80F0-5372D842B878}" srcOrd="0" destOrd="0" presId="urn:microsoft.com/office/officeart/2005/8/layout/vList2"/>
    <dgm:cxn modelId="{CF6898BE-AE3F-421B-9A1F-F2053AC7A899}" type="presOf" srcId="{DBD26EA9-B32A-435D-B88B-1BE5472E774F}" destId="{B5049B33-C18B-43F3-A18E-35DBE7321866}" srcOrd="0" destOrd="0" presId="urn:microsoft.com/office/officeart/2005/8/layout/vList2"/>
    <dgm:cxn modelId="{C816E8C8-2B39-48E8-94DA-FFAC57679F22}" srcId="{1F837629-CDA1-4BBB-A36F-EEA2BB4E0313}" destId="{6780576F-4DB4-4E80-9CB1-7FAA583406F7}" srcOrd="1" destOrd="0" parTransId="{EF82573D-CBAE-48BF-A8CF-878437CA3B90}" sibTransId="{40BEC3FD-1A74-4AA0-9C55-660F55B27151}"/>
    <dgm:cxn modelId="{BB527DC9-65DE-4707-9575-C3E0F13D9B08}" type="presOf" srcId="{E5378CEA-D188-4AA1-9AAC-B11F50B5860B}" destId="{D6898600-B026-4F84-936F-6841BBDD9D4E}" srcOrd="0" destOrd="0" presId="urn:microsoft.com/office/officeart/2005/8/layout/vList2"/>
    <dgm:cxn modelId="{B5BF8DD3-E7CE-458E-988B-66139B01C3C9}" type="presOf" srcId="{9951B3D5-0938-4114-B59D-E9D659D421BC}" destId="{3EFB24CA-22C0-4E79-BE62-B6D79C4893CF}" srcOrd="0" destOrd="0" presId="urn:microsoft.com/office/officeart/2005/8/layout/vList2"/>
    <dgm:cxn modelId="{A79947D6-7E57-4BA8-9E4C-18C08DA11D45}" type="presOf" srcId="{44D91AE1-6664-4418-A9E4-8218B5104776}" destId="{EC3F1419-5C01-49D0-879E-09FF9C7DEEE3}" srcOrd="0" destOrd="0" presId="urn:microsoft.com/office/officeart/2005/8/layout/vList2"/>
    <dgm:cxn modelId="{A25B53DE-ABFB-4D0A-B578-647DB885D9A1}" srcId="{1F837629-CDA1-4BBB-A36F-EEA2BB4E0313}" destId="{E5378CEA-D188-4AA1-9AAC-B11F50B5860B}" srcOrd="2" destOrd="0" parTransId="{C476A6C0-7F0D-4D74-B465-C8E94AE1DBA9}" sibTransId="{80D49D43-6180-4A9E-9A54-4482B76E83EE}"/>
    <dgm:cxn modelId="{F56B6DE6-4A64-4DFE-9E24-8382148F3F53}" srcId="{1F837629-CDA1-4BBB-A36F-EEA2BB4E0313}" destId="{45BAD4D6-349F-4923-918B-7706D0453313}" srcOrd="3" destOrd="0" parTransId="{D52A3842-8381-4FA5-B365-60F2508B7CBE}" sibTransId="{64486692-53A5-4D4A-BB15-D7C6235AC9BF}"/>
    <dgm:cxn modelId="{4E4C3DF6-1BD4-4481-8273-F9E66E3FBB2F}" type="presOf" srcId="{A47F6E80-2259-468B-9D86-4E80FBF4B873}" destId="{6C1B1965-08D5-48BB-A76D-882F83FAE707}" srcOrd="0" destOrd="0" presId="urn:microsoft.com/office/officeart/2005/8/layout/vList2"/>
    <dgm:cxn modelId="{97F00C55-3EB9-4BF6-8FF2-F11BB3E0AB14}" type="presParOf" srcId="{68F83D09-9281-4CCC-8AE6-13F87648AC8B}" destId="{6C1B1965-08D5-48BB-A76D-882F83FAE707}" srcOrd="0" destOrd="0" presId="urn:microsoft.com/office/officeart/2005/8/layout/vList2"/>
    <dgm:cxn modelId="{87C00D05-A8D1-40CD-9A76-C0F4E39005B6}" type="presParOf" srcId="{68F83D09-9281-4CCC-8AE6-13F87648AC8B}" destId="{507CD661-ED80-474E-AEC1-A020BFC7A890}" srcOrd="1" destOrd="0" presId="urn:microsoft.com/office/officeart/2005/8/layout/vList2"/>
    <dgm:cxn modelId="{1A13A1C3-B0F3-4B51-B2BC-8A6811933026}" type="presParOf" srcId="{68F83D09-9281-4CCC-8AE6-13F87648AC8B}" destId="{4157BC54-136B-46FC-9C4D-ACF7FF6A7968}" srcOrd="2" destOrd="0" presId="urn:microsoft.com/office/officeart/2005/8/layout/vList2"/>
    <dgm:cxn modelId="{0A28B75B-EC2E-43FD-9D6D-72E12945A2C4}" type="presParOf" srcId="{68F83D09-9281-4CCC-8AE6-13F87648AC8B}" destId="{911F1257-EF39-40DB-8DF1-FA06B5CB6392}" srcOrd="3" destOrd="0" presId="urn:microsoft.com/office/officeart/2005/8/layout/vList2"/>
    <dgm:cxn modelId="{37956D84-ACE5-489A-9A85-B841B6C1C83D}" type="presParOf" srcId="{68F83D09-9281-4CCC-8AE6-13F87648AC8B}" destId="{D6898600-B026-4F84-936F-6841BBDD9D4E}" srcOrd="4" destOrd="0" presId="urn:microsoft.com/office/officeart/2005/8/layout/vList2"/>
    <dgm:cxn modelId="{80D9531E-62BF-4541-B6E3-07ACBC7D037B}" type="presParOf" srcId="{68F83D09-9281-4CCC-8AE6-13F87648AC8B}" destId="{0EA4A63F-5EC2-4195-9B4C-F206F3BFCA62}" srcOrd="5" destOrd="0" presId="urn:microsoft.com/office/officeart/2005/8/layout/vList2"/>
    <dgm:cxn modelId="{CF57AE17-14FF-42EA-B93E-6A7DA1DE936A}" type="presParOf" srcId="{68F83D09-9281-4CCC-8AE6-13F87648AC8B}" destId="{BB0A693A-4111-495A-89FD-C8BD406D2F9F}" srcOrd="6" destOrd="0" presId="urn:microsoft.com/office/officeart/2005/8/layout/vList2"/>
    <dgm:cxn modelId="{7E3D1335-B96B-45F1-96C5-3DFCAE20499A}" type="presParOf" srcId="{68F83D09-9281-4CCC-8AE6-13F87648AC8B}" destId="{E3DCC704-8F4A-4767-AC6A-8841D42E33D4}" srcOrd="7" destOrd="0" presId="urn:microsoft.com/office/officeart/2005/8/layout/vList2"/>
    <dgm:cxn modelId="{BC28C4F4-6B01-4EEE-825A-728FD403084C}" type="presParOf" srcId="{68F83D09-9281-4CCC-8AE6-13F87648AC8B}" destId="{F4C86DBA-462D-4123-80F0-5372D842B878}" srcOrd="8" destOrd="0" presId="urn:microsoft.com/office/officeart/2005/8/layout/vList2"/>
    <dgm:cxn modelId="{559878E4-2659-4B7E-A726-1023DFC7C014}" type="presParOf" srcId="{68F83D09-9281-4CCC-8AE6-13F87648AC8B}" destId="{250CBBA5-D4E8-4469-A51C-028B447CF449}" srcOrd="9" destOrd="0" presId="urn:microsoft.com/office/officeart/2005/8/layout/vList2"/>
    <dgm:cxn modelId="{B27AA14E-A0DA-48BF-A8D2-C2ABEC198DE6}" type="presParOf" srcId="{68F83D09-9281-4CCC-8AE6-13F87648AC8B}" destId="{BC65DBA5-40A0-46FC-A61C-E4928C15D3AD}" srcOrd="10" destOrd="0" presId="urn:microsoft.com/office/officeart/2005/8/layout/vList2"/>
    <dgm:cxn modelId="{FE3D4FBD-7BF0-4F40-8862-2448CDDCF90B}" type="presParOf" srcId="{68F83D09-9281-4CCC-8AE6-13F87648AC8B}" destId="{2A16FF16-C9D4-43DD-AF63-DB8B7467EA21}" srcOrd="11" destOrd="0" presId="urn:microsoft.com/office/officeart/2005/8/layout/vList2"/>
    <dgm:cxn modelId="{85B73458-54C7-4E17-BAD2-9BF2EC51CDE1}" type="presParOf" srcId="{68F83D09-9281-4CCC-8AE6-13F87648AC8B}" destId="{B5049B33-C18B-43F3-A18E-35DBE7321866}" srcOrd="12" destOrd="0" presId="urn:microsoft.com/office/officeart/2005/8/layout/vList2"/>
    <dgm:cxn modelId="{1E9A31A0-5071-4E44-8CDE-2C77D5A5BC64}" type="presParOf" srcId="{68F83D09-9281-4CCC-8AE6-13F87648AC8B}" destId="{5DF2E39A-DA71-49E2-A495-19143C5ECEEB}" srcOrd="13" destOrd="0" presId="urn:microsoft.com/office/officeart/2005/8/layout/vList2"/>
    <dgm:cxn modelId="{18CEF23F-FCD0-4CD6-A107-54A477985F8A}" type="presParOf" srcId="{68F83D09-9281-4CCC-8AE6-13F87648AC8B}" destId="{3EFB24CA-22C0-4E79-BE62-B6D79C4893CF}" srcOrd="14" destOrd="0" presId="urn:microsoft.com/office/officeart/2005/8/layout/vList2"/>
    <dgm:cxn modelId="{C62C3453-291D-4643-882F-75F10BCF0778}" type="presParOf" srcId="{68F83D09-9281-4CCC-8AE6-13F87648AC8B}" destId="{CA4AFB0B-8A55-4446-B6B5-FC0EAC7BF4F5}" srcOrd="15" destOrd="0" presId="urn:microsoft.com/office/officeart/2005/8/layout/vList2"/>
    <dgm:cxn modelId="{D6281E4E-21F1-4EF7-90A5-E0BB3C0FAA21}" type="presParOf" srcId="{68F83D09-9281-4CCC-8AE6-13F87648AC8B}" destId="{A7D73CB4-2FA9-4CC8-AB23-170D46478109}" srcOrd="16" destOrd="0" presId="urn:microsoft.com/office/officeart/2005/8/layout/vList2"/>
    <dgm:cxn modelId="{6C2A24BD-2533-4101-BC79-CC833BB9F746}" type="presParOf" srcId="{68F83D09-9281-4CCC-8AE6-13F87648AC8B}" destId="{9860E4F0-4054-4841-9BA5-4C5CCE6D12D4}" srcOrd="17" destOrd="0" presId="urn:microsoft.com/office/officeart/2005/8/layout/vList2"/>
    <dgm:cxn modelId="{7AC81EE9-8957-4969-89B3-5EF1B04A09C5}" type="presParOf" srcId="{68F83D09-9281-4CCC-8AE6-13F87648AC8B}" destId="{AE5B6461-BC30-4175-9506-021F34E48016}" srcOrd="18" destOrd="0" presId="urn:microsoft.com/office/officeart/2005/8/layout/vList2"/>
    <dgm:cxn modelId="{BF243842-CA5F-45DF-A971-401F911A49C2}" type="presParOf" srcId="{68F83D09-9281-4CCC-8AE6-13F87648AC8B}" destId="{E2FD207B-58C8-4E20-A943-7AA9F7C8A128}" srcOrd="19" destOrd="0" presId="urn:microsoft.com/office/officeart/2005/8/layout/vList2"/>
    <dgm:cxn modelId="{DAC4EEFA-2056-4435-8D74-1D6B6F0EDE59}" type="presParOf" srcId="{68F83D09-9281-4CCC-8AE6-13F87648AC8B}" destId="{EC3F1419-5C01-49D0-879E-09FF9C7DEEE3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B1965-08D5-48BB-A76D-882F83FAE707}">
      <dsp:nvSpPr>
        <dsp:cNvPr id="0" name=""/>
        <dsp:cNvSpPr/>
      </dsp:nvSpPr>
      <dsp:spPr>
        <a:xfrm>
          <a:off x="0" y="127961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 Μετείχαν σε ιερές τελετουργίες ή μετέφεραν το μήνυμα</a:t>
          </a:r>
          <a:endParaRPr lang="en-US" sz="1700" kern="1200" dirty="0"/>
        </a:p>
      </dsp:txBody>
      <dsp:txXfrm>
        <a:off x="19904" y="147865"/>
        <a:ext cx="5866373" cy="367937"/>
      </dsp:txXfrm>
    </dsp:sp>
    <dsp:sp modelId="{4157BC54-136B-46FC-9C4D-ACF7FF6A7968}">
      <dsp:nvSpPr>
        <dsp:cNvPr id="0" name=""/>
        <dsp:cNvSpPr/>
      </dsp:nvSpPr>
      <dsp:spPr>
        <a:xfrm>
          <a:off x="0" y="584666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της Ολυμπιακής Εκεχειρίας.</a:t>
          </a:r>
          <a:endParaRPr lang="en-US" sz="1700" kern="1200"/>
        </a:p>
      </dsp:txBody>
      <dsp:txXfrm>
        <a:off x="19904" y="604570"/>
        <a:ext cx="5866373" cy="367937"/>
      </dsp:txXfrm>
    </dsp:sp>
    <dsp:sp modelId="{D6898600-B026-4F84-936F-6841BBDD9D4E}">
      <dsp:nvSpPr>
        <dsp:cNvPr id="0" name=""/>
        <dsp:cNvSpPr/>
      </dsp:nvSpPr>
      <dsp:spPr>
        <a:xfrm>
          <a:off x="0" y="1041371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Γνωστές στην αρχαιότητα ήταν οι ιερές </a:t>
          </a:r>
          <a:r>
            <a:rPr lang="el-GR" sz="1700" kern="1200" dirty="0" err="1"/>
            <a:t>τριήρεις</a:t>
          </a:r>
          <a:r>
            <a:rPr lang="el-GR" sz="1700" kern="1200" dirty="0"/>
            <a:t> της</a:t>
          </a:r>
          <a:endParaRPr lang="en-US" sz="1700" kern="1200" dirty="0"/>
        </a:p>
      </dsp:txBody>
      <dsp:txXfrm>
        <a:off x="19904" y="1061275"/>
        <a:ext cx="5866373" cy="367937"/>
      </dsp:txXfrm>
    </dsp:sp>
    <dsp:sp modelId="{BB0A693A-4111-495A-89FD-C8BD406D2F9F}">
      <dsp:nvSpPr>
        <dsp:cNvPr id="0" name=""/>
        <dsp:cNvSpPr/>
      </dsp:nvSpPr>
      <dsp:spPr>
        <a:xfrm>
          <a:off x="0" y="1498076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Αθηναϊκής δημοκρατίας.</a:t>
          </a:r>
          <a:endParaRPr lang="en-US" sz="1700" kern="1200"/>
        </a:p>
      </dsp:txBody>
      <dsp:txXfrm>
        <a:off x="19904" y="1517980"/>
        <a:ext cx="5866373" cy="367937"/>
      </dsp:txXfrm>
    </dsp:sp>
    <dsp:sp modelId="{F4C86DBA-462D-4123-80F0-5372D842B878}">
      <dsp:nvSpPr>
        <dsp:cNvPr id="0" name=""/>
        <dsp:cNvSpPr/>
      </dsp:nvSpPr>
      <dsp:spPr>
        <a:xfrm>
          <a:off x="0" y="1954781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 Τα έξι "ιερά πλοία" ήταν:</a:t>
          </a:r>
          <a:endParaRPr lang="en-US" sz="1700" kern="1200" dirty="0"/>
        </a:p>
      </dsp:txBody>
      <dsp:txXfrm>
        <a:off x="19904" y="1974685"/>
        <a:ext cx="5866373" cy="367937"/>
      </dsp:txXfrm>
    </dsp:sp>
    <dsp:sp modelId="{BC65DBA5-40A0-46FC-A61C-E4928C15D3AD}">
      <dsp:nvSpPr>
        <dsp:cNvPr id="0" name=""/>
        <dsp:cNvSpPr/>
      </dsp:nvSpPr>
      <dsp:spPr>
        <a:xfrm>
          <a:off x="0" y="2411486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-η Πάραλος (ή Παραλία),</a:t>
          </a:r>
          <a:endParaRPr lang="en-US" sz="1700" kern="1200"/>
        </a:p>
      </dsp:txBody>
      <dsp:txXfrm>
        <a:off x="19904" y="2431390"/>
        <a:ext cx="5866373" cy="367937"/>
      </dsp:txXfrm>
    </dsp:sp>
    <dsp:sp modelId="{B5049B33-C18B-43F3-A18E-35DBE7321866}">
      <dsp:nvSpPr>
        <dsp:cNvPr id="0" name=""/>
        <dsp:cNvSpPr/>
      </dsp:nvSpPr>
      <dsp:spPr>
        <a:xfrm>
          <a:off x="0" y="2868191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-η Σαλαμινία,</a:t>
          </a:r>
          <a:endParaRPr lang="en-US" sz="1700" kern="1200"/>
        </a:p>
      </dsp:txBody>
      <dsp:txXfrm>
        <a:off x="19904" y="2888095"/>
        <a:ext cx="5866373" cy="367937"/>
      </dsp:txXfrm>
    </dsp:sp>
    <dsp:sp modelId="{3EFB24CA-22C0-4E79-BE62-B6D79C4893CF}">
      <dsp:nvSpPr>
        <dsp:cNvPr id="0" name=""/>
        <dsp:cNvSpPr/>
      </dsp:nvSpPr>
      <dsp:spPr>
        <a:xfrm>
          <a:off x="0" y="3324896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-η Αμμωνιάς,</a:t>
          </a:r>
          <a:endParaRPr lang="en-US" sz="1700" kern="1200"/>
        </a:p>
      </dsp:txBody>
      <dsp:txXfrm>
        <a:off x="19904" y="3344800"/>
        <a:ext cx="5866373" cy="367937"/>
      </dsp:txXfrm>
    </dsp:sp>
    <dsp:sp modelId="{A7D73CB4-2FA9-4CC8-AB23-170D46478109}">
      <dsp:nvSpPr>
        <dsp:cNvPr id="0" name=""/>
        <dsp:cNvSpPr/>
      </dsp:nvSpPr>
      <dsp:spPr>
        <a:xfrm>
          <a:off x="0" y="3781601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-η Αντιγονίς,</a:t>
          </a:r>
          <a:endParaRPr lang="en-US" sz="1700" kern="1200"/>
        </a:p>
      </dsp:txBody>
      <dsp:txXfrm>
        <a:off x="19904" y="3801505"/>
        <a:ext cx="5866373" cy="367937"/>
      </dsp:txXfrm>
    </dsp:sp>
    <dsp:sp modelId="{AE5B6461-BC30-4175-9506-021F34E48016}">
      <dsp:nvSpPr>
        <dsp:cNvPr id="0" name=""/>
        <dsp:cNvSpPr/>
      </dsp:nvSpPr>
      <dsp:spPr>
        <a:xfrm>
          <a:off x="0" y="4238306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-η Δημητριάς και</a:t>
          </a:r>
          <a:endParaRPr lang="en-US" sz="1700" kern="1200"/>
        </a:p>
      </dsp:txBody>
      <dsp:txXfrm>
        <a:off x="19904" y="4258210"/>
        <a:ext cx="5866373" cy="367937"/>
      </dsp:txXfrm>
    </dsp:sp>
    <dsp:sp modelId="{EC3F1419-5C01-49D0-879E-09FF9C7DEEE3}">
      <dsp:nvSpPr>
        <dsp:cNvPr id="0" name=""/>
        <dsp:cNvSpPr/>
      </dsp:nvSpPr>
      <dsp:spPr>
        <a:xfrm>
          <a:off x="0" y="4695011"/>
          <a:ext cx="590618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-η Πτολεμαΐς</a:t>
          </a:r>
          <a:endParaRPr lang="en-US" sz="1700" kern="1200"/>
        </a:p>
      </dsp:txBody>
      <dsp:txXfrm>
        <a:off x="19904" y="4714915"/>
        <a:ext cx="5866373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05:31:51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1 177 24575,'28'0'0,"18"-1"0,-1 2 0,0 2 0,54 11 0,159 31 0,44 10 0,-232-33 0,-39-12 0,39 8 0,-58-16 0,-1-1 0,0 0 0,0-1 0,1 0 0,-1 0 0,0-1 0,16-4 0,5-4 0,0-2 0,42-20 0,35-13 0,-73 33 0,0-2 0,-1-1 0,39-22 0,-73 36 0,0-1 0,-1 1 0,1 0 0,0-1 0,-1 1 0,1-1 0,0 1 0,-1-1 0,1 1 0,0-1 0,-1 1 0,1-1 0,-1 0 0,1 1 0,-1-1 0,1 0 0,-1 1 0,0-1 0,1 0 0,-1 0 0,0 1 0,1-2 0,-2 1 0,1 1 0,0-1 0,-1 1 0,1-1 0,0 1 0,-1-1 0,1 1 0,-1-1 0,1 1 0,-1 0 0,1-1 0,-1 1 0,1 0 0,-1-1 0,0 1 0,1 0 0,-1 0 0,1-1 0,-1 1 0,0 0 0,0 0 0,-44-5 0,42 5 0,-135-1 0,75 2 0,0-2 0,-81-13 0,15-8 0,24 6 0,-166-47 0,250 53 0,21 10 0,0 0 0,-1 0 0,1 0 0,0 0 0,0 0 0,0-1 0,-1 1 0,1 0 0,0 0 0,0 0 0,0 0 0,0 0 0,0-1 0,-1 1 0,1 0 0,0 0 0,0 0 0,0-1 0,0 1 0,0 0 0,0 0 0,0 0 0,0-1 0,0 1 0,0 0 0,-1 0 0,1-1 0,0 1 0,0 0 0,0 0 0,1 0 0,-1-1 0,0 1 0,0 0 0,0 0 0,0 0 0,0-1 0,0 1 0,2-2 0,1 1 0,-1 0 0,0 0 0,1 0 0,-1 1 0,1-1 0,-1 0 0,1 1 0,0 0 0,-1-1 0,4 1 0,99-3 0,0 5 0,160 21 0,-172-8 0,158 45 0,86 52 0,-253-82 0,126 55 0,4 1 0,-205-83 0,0-1 0,-1 1 0,1 0 0,-1 1 0,0 0 0,0 0 0,10 7 0,-18-11 0,0 0 0,0 0 0,1 1 0,-1-1 0,0 0 0,0 0 0,0 0 0,1 0 0,-1 1 0,0-1 0,0 0 0,0 0 0,1 1 0,-1-1 0,0 0 0,0 0 0,0 1 0,0-1 0,0 0 0,0 0 0,0 1 0,1-1 0,-1 0 0,0 1 0,0-1 0,0 0 0,0 0 0,0 1 0,0-1 0,-1 0 0,1 1 0,0-1 0,0 0 0,0 0 0,0 1 0,0-1 0,0 0 0,0 1 0,0-1 0,-1 0 0,1 0 0,0 0 0,0 1 0,0-1 0,-1 0 0,1 0 0,0 0 0,0 1 0,-1-1 0,1 0 0,0 0 0,0 0 0,-1 0 0,1 0 0,0 1 0,0-1 0,-1 0 0,1 0 0,-21 4 0,20-4 0,-60 5 0,-98-4 0,87-2 0,-32-1 0,-124-18 0,182 12 0,-1-1 0,1-2 0,1-3 0,-87-38 0,83 27 0,1-3 0,-47-35 0,65 46 0,24 14 0,0 0 0,0 0 0,0-1 0,1 0 0,-1 0 0,-5-6 0,10 9 0,0-1 0,0 1 0,0-1 0,0 0 0,0 1 0,0-1 0,1 0 0,-1 0 0,1 1 0,-1-1 0,1 0 0,-1 0 0,1 0 0,0 0 0,0 1 0,0-1 0,0 0 0,0 0 0,1 0 0,-1 0 0,0 0 0,1 1 0,-1-1 0,1 0 0,0 0 0,0 1 0,0-3 0,5-5 0,-1 0 0,1 1 0,1 0 0,-1 0 0,1 0 0,1 0 0,-1 1 0,13-8 0,15-16 0,-34 31 0,-1 0 0,1 0 0,-1-1 0,1 1 0,-1 0 0,0-1 0,1 1 0,-1 0 0,1-1 0,-1 1 0,0-1 0,1 1 0,-1-1 0,0 1 0,0-1 0,1 1 0,-1-1 0,0 1 0,0-1 0,0 1 0,1-1 0,-1 1 0,0-1 0,0 1 0,0-1 0,0 1 0,0-1 0,0 0 0,0 1 0,0-1 0,-1 1 0,1-1 0,0 1 0,0-1 0,0 1 0,0-1 0,-1 1 0,1-1 0,0 1 0,-1-1 0,1 0 0,-2 0 0,0 0 0,0 0 0,-1 0 0,1 0 0,0 1 0,0-1 0,0 1 0,-1-1 0,1 1 0,-3-1 0,-54 2 0,58-1 0,1 0 0,-1 0 0,1 0 0,0 0 0,-1 0 0,1 0 0,-1 0 0,1 0 0,-1 0 0,1 0 0,0 1 0,-1-1 0,1 0 0,-1 0 0,1 0 0,0 0 0,-1 1 0,1-1 0,0 0 0,-1 0 0,1 1 0,0-1 0,-1 0 0,1 1 0,0-1 0,0 0 0,-1 1 0,1-1 0,0 0 0,0 1 0,0-1 0,-1 1 0,1-1 0,0 0 0,0 1 0,0-1 0,0 1 0,0 0 0,12 14 0,26 8 0,0-7 0,2-1 0,60 13 0,88 8 0,-119-24 0,-20-5 0,-31-5 0,0 1 0,0 1 0,25 8 0,-41-12 0,-1 0 0,0 1 0,1-1 0,-1 1 0,1-1 0,-1 1 0,0 0 0,0-1 0,1 1 0,-1 0 0,0 0 0,0 0 0,0 0 0,0 0 0,0 0 0,0 0 0,0 0 0,0 0 0,-1 1 0,1-1 0,0 0 0,-1 0 0,2 3 0,-2-2 0,-1-1 0,1 0 0,0 1 0,-1-1 0,1 1 0,-1-1 0,1 0 0,-1 1 0,0-1 0,0 0 0,1 0 0,-1 1 0,0-1 0,0 0 0,0 0 0,0 0 0,0 0 0,-2 1 0,-7 5 0,1-1 0,-1 0 0,0 0 0,-16 5 0,-14 5 0,19-9 0,0 0 0,1 2 0,1 1 0,-33 21 0,40-19 0,12-12 0,0 1 0,0-1 0,0 0 0,0 0 0,0 0 0,0 0 0,0 1 0,1-1 0,-1 0 0,0 0 0,0 0 0,0 0 0,0 0 0,0 1 0,0-1 0,0 0 0,0 0 0,0 0 0,0 0 0,1 0 0,-1 0 0,0 1 0,0-1 0,0 0 0,0 0 0,0 0 0,0 0 0,1 0 0,-1 0 0,0 0 0,0 0 0,0 0 0,0 0 0,1 0 0,-1 0 0,0 0 0,0 0 0,0 0 0,0 0 0,1 0 0,-1 0 0,0 0 0,0 0 0,0 0 0,1 0 0,0 0 0,1-1 0,0 1 0,-1 0 0,1-1 0,-1 0 0,1 1 0,-1-1 0,1 0 0,-1 0 0,1 0 0,-1 0 0,1 0 0,-1 0 0,0 0 0,0 0 0,2-3 0,-2 3 0,0 0 0,0-1 0,0 1 0,0-1 0,0 1 0,0-1 0,0 1 0,-1-1 0,1 0 0,-1 1 0,1-1 0,-1 0 0,0 1 0,0-1 0,1 0 0,-1 0 0,0 1 0,-1-1 0,1 0 0,0 1 0,0-1 0,-1 0 0,1 1 0,-1-1 0,1 0 0,-1 1 0,0-1 0,0 1 0,0-1 0,0 1 0,0-1 0,0 1 0,0 0 0,0-1 0,0 1 0,-1 0 0,1 0 0,0 0 0,-1 0 0,1 0 0,-1 0 0,1 1 0,-1-1 0,-2-1 0,-5-2 0,-1 1 0,0 0 0,0 0 0,0 0 0,0 1 0,-13 0 0,-147 1 0,170 1 0,-1 0 0,1-1 0,-1 1 0,1 0 0,-1 0 0,1 0 0,-1-1 0,1 1 0,-1 0 0,1-1 0,0 1 0,-1 0 0,1-1 0,-1 1 0,1-1 0,0 1 0,0 0 0,-1-1 0,1 1 0,0-1 0,0 1 0,-1-1 0,1 1 0,0-1 0,0 1 0,0-1 0,0 1 0,0-1 0,0 1 0,0-1 0,0 1 0,0-1 0,0 0 0,0 1 0,0-1 0,0 1 0,1-2 0,6-26 0,-4 17 0,-2 7 0,0-1 0,0 1 0,0-1 0,-1 0 0,0 0 0,0 1 0,0-1 0,0 0 0,-1 0 0,0 1 0,0-1 0,-3-8 0,3 10 0,-1 0 0,0 0 0,0 0 0,0 1 0,-1-1 0,1 0 0,-1 1 0,1-1 0,-1 1 0,0 0 0,0 0 0,0 0 0,0 1 0,0-1 0,0 0 0,0 1 0,-1 0 0,-4-1 0,-9-2 0,0 2 0,0 0 0,0 0 0,0 2 0,0 0 0,-1 1 0,1 1 0,0 1 0,1 0 0,-31 10 0,44-12 0,0 0 0,0 0 0,0 0 0,0 1 0,0-1 0,1 1 0,-1-1 0,0 1 0,1 0 0,0 0 0,-1 0 0,1 1 0,0-1 0,0 1 0,0-1 0,0 1 0,1-1 0,-1 1 0,1 0 0,-1 0 0,1 0 0,0 0 0,0 0 0,1 0 0,-1 0 0,0 0 0,1 0 0,0 0 0,0 5 0,0-4 0,1 0 0,-1 0 0,1-1 0,0 1 0,0 0 0,1-1 0,-1 1 0,1 0 0,0-1 0,0 0 0,0 1 0,0-1 0,0 0 0,1 0 0,0 0 0,-1 0 0,1-1 0,0 1 0,0-1 0,1 0 0,-1 0 0,0 0 0,1 0 0,3 1 0,33 12 0,1-3 0,1-1 0,0-2 0,0-2 0,0-1 0,81-1 0,-77-10 0,-45 5 0,0 0 0,-1 0 0,1 0 0,0 0 0,0 0 0,0-1 0,0 1 0,0 0 0,-1 0 0,1-1 0,0 1 0,0 0 0,0-1 0,-1 1 0,1-1 0,0 1 0,-1-1 0,1 0 0,0 1 0,-1-1 0,1 1 0,-1-1 0,1 0 0,-1 0 0,1 1 0,-1-1 0,1 0 0,-1 0 0,0 0 0,1 1 0,-1-1 0,0 0 0,0 0 0,0 0 0,0 0 0,1 0 0,-1 1 0,-1-1 0,1 0 0,0 0 0,0 0 0,0 0 0,0 0 0,0 0 0,-1 0 0,-3-6 0,-1 1 0,0 0 0,0 0 0,0 0 0,-1 1 0,1-1 0,-1 2 0,-1-1 0,-9-6 0,-67-33 0,80 42 0,-31-15 0,-2 2 0,0 2 0,0 1 0,-1 1 0,-1 3 0,0 1 0,0 1 0,0 2 0,-67 3 0,99 1 0,1 0 0,0 1 0,0 0 0,-1 0 0,1 0 0,0 1 0,0 0 0,0 0 0,0 0 0,1 1 0,-1-1 0,0 1 0,1 0 0,0 0 0,0 1 0,0 0 0,-5 5 0,5-4 0,1 0 0,1 0 0,-1 0 0,1 0 0,0 0 0,0 1 0,0-1 0,1 1 0,0-1 0,0 1 0,0-1 0,1 1 0,0 0 0,0-1 0,0 1 0,2 8 0,-1-6 0,1-1 0,-1 0 0,1 0 0,0 0 0,0-1 0,1 1 0,0-1 0,0 1 0,1-1 0,0 0 0,0 0 0,0 0 0,1-1 0,0 1 0,0-1 0,0 0 0,10 7 0,-5-7 0,-1 1 0,1-2 0,1 1 0,-1-1 0,0-1 0,1 0 0,0-1 0,0 0 0,-1 0 0,22 0 0,-21-2 0,22 2 0,51-6 0,-77 3 0,1 0 0,0 0 0,0-1 0,-1 0 0,1 0 0,-1-1 0,0 0 0,1 0 0,-2-1 0,1 0 0,0 0 0,7-6 0,-11 7 0,0 0 0,-1 0 0,1 0 0,-1 0 0,1 0 0,-1-1 0,0 1 0,0-1 0,0 1 0,-1-1 0,1 0 0,-1 0 0,0 1 0,0-1 0,0 0 0,-1 0 0,1 0 0,-1 0 0,0-1 0,0 1 0,0 0 0,-1 0 0,1 0 0,-1 0 0,0 0 0,0 1 0,-1-1 0,1 0 0,-1 0 0,-4-6 0,1 2 0,0 0 0,0 1 0,-1 0 0,0 0 0,0 0 0,-1 1 0,0 0 0,0 0 0,0 1 0,-1 0 0,0 0 0,-13-5 0,-16-3 0,-1 2 0,0 2 0,-1 2 0,1 1 0,-2 2 0,1 2 0,0 1 0,-57 7 0,93-6 0,0 0 0,0 0 0,0 1 0,0-1 0,0 1 0,0 0 0,0 0 0,0 0 0,0 0 0,1 0 0,-1 1 0,0-1 0,1 1 0,-1 0 0,1 0 0,0-1 0,0 2 0,-1-1 0,1 0 0,0 0 0,1 1 0,-1-1 0,0 1 0,1-1 0,0 1 0,-1 0 0,1 0 0,0-1 0,0 1 0,1 0 0,-1 0 0,0 0 0,1 0 0,0 4 0,0 0 0,0-1 0,1 1 0,0 0 0,0 0 0,0-1 0,1 1 0,0-1 0,1 1 0,-1-1 0,1 0 0,1 0 0,-1 0 0,1 0 0,5 6 0,-3-6 0,0 0 0,1 0 0,0 0 0,0-1 0,0 0 0,1 0 0,0-1 0,0 0 0,0 0 0,0-1 0,0 0 0,1-1 0,-1 1 0,1-2 0,0 1 0,0-1 0,0-1 0,-1 1 0,1-1 0,0-1 0,0 0 0,0 0 0,12-4 0,-18 4 0,0 0 0,0 0 0,-1 0 0,1 0 0,0 0 0,-1-1 0,1 1 0,-1-1 0,0 0 0,1 0 0,-1 0 0,0 0 0,0 0 0,0 0 0,0 0 0,-1-1 0,1 1 0,-1-1 0,2-3 0,-1 2 0,-2 0 0,1 1 0,0-1 0,-1 0 0,0 0 0,0 0 0,0 0 0,0 1 0,-1-1 0,1 0 0,-1 0 0,0 0 0,-1-3 0,-3-5 0,0 1 0,-1-1 0,0 1 0,0 1 0,-1-1 0,-1 1 0,-16-18 0,12 18 0,0 0 0,-1 1 0,-1 0 0,1 0 0,-1 2 0,0 0 0,-1 0 0,0 2 0,0-1 0,0 2 0,-1 0 0,1 1 0,-1 1 0,0 0 0,0 1 0,0 0 0,0 2 0,0 0 0,1 1 0,-24 5 0,35-6 0,-1 0 0,0 1 0,1 0 0,0 0 0,-1 0 0,1 1 0,0-1 0,0 1 0,0 0 0,1 0 0,-1 0 0,1 1 0,-1-1 0,1 1 0,0 0 0,-3 6 0,2-4 0,1 1 0,0 0 0,1 0 0,-1 0 0,1 0 0,1 1 0,-1-1 0,1 1 0,1-1 0,-1 9 0,1-7 0,1 1 0,0-1 0,0 0 0,0 0 0,1 1 0,1-1 0,-1 0 0,2-1 0,-1 1 0,1 0 0,0-1 0,1 0 0,0 0 0,0 0 0,1-1 0,0 0 0,11 11 0,-4-9 0,-1 0 0,1-1 0,1 0 0,-1-1 0,1-1 0,0 0 0,1-1 0,-1-1 0,1 0 0,0-1 0,0 0 0,0-1 0,0-1 0,1-1 0,26-2 0,-39 2 0,0-1 0,0 1 0,0-1 0,0 0 0,-1 0 0,1-1 0,0 1 0,-1-1 0,1 1 0,-1-1 0,1 0 0,-1 1 0,0-1 0,0 0 0,0-1 0,0 1 0,0 0 0,0-1 0,-1 1 0,1-1 0,-1 1 0,0-1 0,1 0 0,-1 1 0,0-1 0,-1 0 0,1 0 0,0 0 0,-1 0 0,0 0 0,0 0 0,0-3 0,1-7 0,-1 1 0,-1-1 0,0 1 0,-1-1 0,0 1 0,-5-15 0,3 13 0,-1 1 0,0 0 0,-1 0 0,0 0 0,-1 1 0,-1 0 0,-17-22 0,20 29 0,0 0 0,0 0 0,-1 0 0,0 1 0,0 0 0,0 0 0,0 0 0,-1 1 0,0 0 0,1 0 0,-1 0 0,0 1 0,0 0 0,-1 1 0,1 0 0,0 0 0,-9 0 0,-3 1 0,-1 2 0,1 0 0,0 0 0,0 2 0,0 1 0,1 0 0,0 1 0,0 1 0,0 1 0,1 0 0,-30 20 0,43-25 0,1 0 0,-1 0 0,1 0 0,0 0 0,0 0 0,0 1 0,0-1 0,0 1 0,1 0 0,0 0 0,-1 0 0,2 0 0,-1 1 0,0-1 0,1 0 0,0 1 0,0-1 0,0 1 0,0-1 0,1 1 0,0-1 0,0 1 0,0 0 0,1-1 0,-1 1 0,1-1 0,0 1 0,0-1 0,1 0 0,-1 1 0,1-1 0,0 0 0,0 0 0,1 0 0,-1 0 0,1 0 0,-1-1 0,1 1 0,1-1 0,-1 0 0,0 0 0,1 0 0,4 3 0,5 1 0,1 0 0,0-1 0,0-1 0,1 0 0,-1-1 0,1-1 0,0 0 0,0-1 0,0 0 0,28-2 0,-40 0 0,0 0 0,0-1 0,-1 1 0,1-1 0,0 0 0,0 0 0,0 0 0,-1 0 0,1 0 0,0-1 0,-1 1 0,1-1 0,-1 0 0,0 0 0,1 1 0,-1-1 0,0-1 0,0 1 0,0 0 0,-1 0 0,1-1 0,0 1 0,-1-1 0,0 0 0,0 1 0,1-1 0,-1 0 0,-1 0 0,1 0 0,0 1 0,-1-1 0,0 0 0,1 0 0,-1-4 0,0 1 0,0-1 0,0 1 0,-1 0 0,0-1 0,0 1 0,0 0 0,-1 0 0,0 0 0,0 0 0,0 0 0,-1 0 0,0 1 0,0-1 0,0 1 0,-6-6 0,5 7 0,0 0 0,-1 0 0,1 1 0,-1 0 0,0 0 0,0 0 0,0 1 0,0-1 0,-1 1 0,1 1 0,-1-1 0,1 1 0,-1 0 0,0 0 0,1 0 0,-1 1 0,0 0 0,1 0 0,-10 2 0,-4 0 0,0 2 0,1 1 0,0 0 0,-28 12 0,42-15 0,-1 0 0,1 0 0,0 0 0,-1 1 0,1 0 0,0-1 0,1 2 0,-1-1 0,0 0 0,1 0 0,0 1 0,0 0 0,0 0 0,0 0 0,-3 6 0,5-7 0,0 1 0,-1 0 0,2 0 0,-1-1 0,0 1 0,1 0 0,0 0 0,0 0 0,0 0 0,0 0 0,0 0 0,1 0 0,0-1 0,0 1 0,0 0 0,0 0 0,1-1 0,-1 1 0,4 5 0,-1-2 0,0-1 0,1 1 0,0 0 0,0-1 0,1 0 0,0 0 0,0-1 0,0 0 0,1 0 0,-1 0 0,1-1 0,0 0 0,1 0 0,-1-1 0,1 1 0,-1-2 0,15 4 0,-3-2 0,0-1 0,0-1 0,0-1 0,0 0 0,0-2 0,30-3 0,-46 3 0,0 0 0,1 0 0,-1 0 0,0 0 0,0-1 0,0 1 0,0-1 0,0 1 0,0-1 0,0 0 0,-1 0 0,1-1 0,-1 1 0,1 0 0,-1-1 0,0 0 0,0 1 0,0-1 0,0 0 0,-1 0 0,1 0 0,-1 0 0,1 0 0,-1 0 0,0-1 0,-1 1 0,1 0 0,0-1 0,-1 1 0,0 0 0,0-6 0,1 4 0,-1 0 0,-1 0 0,1-1 0,0 1 0,-1 0 0,0 0 0,-1 0 0,1 0 0,-1 0 0,0 0 0,0 1 0,0-1 0,-1 0 0,1 1 0,-1 0 0,0-1 0,-1 1 0,1 1 0,-1-1 0,-4-4 0,-1 3 0,0 1 0,0 0 0,0 0 0,-1 1 0,1 0 0,-1 0 0,0 1 0,0 1 0,0 0 0,-17 0 0,13 1 0,1 0 0,-1 1 0,1 1 0,-1 1 0,1-1 0,0 2 0,-16 6 0,24-8 0,1 0 0,0 0 0,-1 0 0,1 0 0,0 1 0,0 0 0,0 0 0,1 0 0,-1 0 0,1 1 0,0 0 0,0-1 0,0 1 0,0 0 0,1 0 0,-1 1 0,1-1 0,0 0 0,0 1 0,1-1 0,-1 1 0,1 0 0,0-1 0,1 1 0,-1 0 0,1 0 0,0 0 0,0-1 0,0 1 0,0 0 0,2 6 0,1 2 0,1-1 0,0 0 0,0 0 0,1 0 0,1-1 0,0 1 0,1-1 0,0-1 0,0 1 0,16 16 0,-16-21 0,0 0 0,1 0 0,-1 0 0,1-1 0,0 0 0,1 0 0,-1-1 0,1 0 0,0-1 0,0 0 0,0 0 0,0-1 0,1 0 0,-1-1 0,1 0 0,17 0 0,-21-1 0,0 0 0,0-1 0,0 0 0,1 0 0,-1 0 0,0-1 0,0 0 0,-1 0 0,1-1 0,0 1 0,-1-1 0,1 0 0,-1-1 0,0 1 0,0-1 0,0 0 0,-1 0 0,1-1 0,-1 0 0,0 1 0,-1-1 0,1 0 0,-1-1 0,0 1 0,0-1 0,3-8 0,-3 5 0,0-1 0,0 0 0,-1 1 0,-1-1 0,0 0 0,0 0 0,-1 0 0,0-1 0,-1 1 0,0 0 0,0 1 0,-4-12 0,4 15 0,-2 0 0,1 0 0,0 0 0,-1 0 0,0 0 0,-1 1 0,1 0 0,-1-1 0,0 1 0,0 1 0,-1-1 0,1 0 0,-1 1 0,0 0 0,-1 0 0,1 1 0,0-1 0,-1 1 0,-9-3 0,-5-1 0,0 2 0,0 1 0,0 0 0,-1 2 0,1 0 0,-1 1 0,1 2 0,-1 0 0,1 1 0,-1 0 0,1 2 0,-36 11 0,48-12 0,0 1 0,0 0 0,0 1 0,0 0 0,1 0 0,-1 0 0,1 1 0,1 0 0,-10 10 0,15-14 0,-1 0 0,1 0 0,-1 0 0,1 0 0,0 0 0,0 0 0,0 0 0,0 1 0,0-1 0,1 0 0,-1 1 0,1-1 0,-1 1 0,1-1 0,0 0 0,0 5 0,1-5 0,-1 0 0,1 1 0,0-1 0,0 0 0,0 0 0,1 0 0,-1 0 0,0 0 0,1 0 0,-1 0 0,1 0 0,0-1 0,0 1 0,-1-1 0,1 1 0,0-1 0,0 0 0,0 1 0,1-1 0,2 1 0,19 8 0,1-1 0,1-1 0,36 6 0,-9-1 0,-38-10 0,1 2 0,1 0 0,0-2 0,1 0 0,-1-1 0,34 0 0,-49-2 0,1-1 0,-1 0 0,1 1 0,-1-1 0,0 0 0,0 0 0,1 0 0,-1 0 0,0-1 0,0 1 0,0 0 0,0-1 0,-1 0 0,1 1 0,0-1 0,-1 0 0,1 0 0,-1 0 0,1 0 0,-1 0 0,0 0 0,0 0 0,0-1 0,0 1 0,0 0 0,-1-1 0,1 1 0,-1 0 0,1-1 0,-1 1 0,0-1 0,0 1 0,0-1 0,-1-3 0,1-3 0,-1 0 0,0 0 0,-1 1 0,0-1 0,0 1 0,-1-1 0,0 1 0,-6-12 0,7 16 0,-1 0 0,0 0 0,0 0 0,0 0 0,0 1 0,-1-1 0,1 1 0,-1 0 0,0 0 0,0 0 0,0 1 0,-1-1 0,-5-2 0,7 4 0,0 0 0,1 0 0,-1 1 0,0-1 0,0 1 0,0 0 0,1-1 0,-1 1 0,0 0 0,0 1 0,0-1 0,1 0 0,-1 1 0,0 0 0,1-1 0,-1 1 0,0 0 0,1 1 0,-1-1 0,1 0 0,-1 1 0,1-1 0,0 1 0,0 0 0,-3 2 0,1 0 0,0 1 0,0-1 0,0 1 0,1 0 0,0 0 0,0 0 0,0 1 0,1-1 0,-1 1 0,1 0 0,1-1 0,-1 1 0,1 0 0,0 0 0,0 0 0,1 0 0,-1 0 0,2 0 0,-1 0 0,2 9 0,-1-6 0,1-1 0,1 0 0,-1 0 0,1 0 0,0 0 0,1-1 0,0 1 0,0-1 0,1 0 0,0 0 0,0 0 0,1-1 0,-1 1 0,10 6 0,3 1 0,2-1 0,0 0 0,0-2 0,1 0 0,27 10 0,117 32 0,-113-38 0,12 3 0,102 17 0,-139-32 0,0 0 0,1-2 0,-1-1 0,0-1 0,1-1 0,41-10 0,-63 11 6,0-1 0,0 0 0,-1 0 0,1 0 0,-1-1 0,0 0 0,0 0 0,0 0 0,0-1 0,0 1 0,-1-1 0,1-1 0,-1 1 0,0 0 0,0-1 0,-1 0 0,0 0 0,1 0 0,3-10 0,-2 2-192,-1-1 1,0 1-1,-1 0 0,-1-1 1,0 0-1,-1 0 1,0-19-1,-2-8-6640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05:32:09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1360 407 24575,'-2'0'0,"1"1"0,-1-1 0,1 1 0,-1 0 0,1-1 0,-1 1 0,1 0 0,0 0 0,0 0 0,-1 0 0,1 0 0,0 1 0,0-1 0,0 0 0,0 1 0,0-1 0,0 0 0,0 1 0,1-1 0,-1 1 0,0-1 0,1 1 0,0-1 0,-1 1 0,1 0 0,0-1 0,-1 1 0,1-1 0,0 1 0,0 0 0,1-1 0,-1 1 0,1 2 0,0-1 0,0-1 0,0 0 0,1 0 0,-1 0 0,1 0 0,-1 0 0,1 0 0,0 0 0,0 0 0,0-1 0,0 1 0,0-1 0,0 1 0,0-1 0,1 0 0,-1 0 0,0 0 0,1 0 0,-1 0 0,4 0 0,10 2 0,0 0 0,0-2 0,0 0 0,-1 0 0,23-3 0,-32 1 0,0 1 0,0-1 0,-1 0 0,1-1 0,0 1 0,0-1 0,-1 0 0,1 0 0,-1-1 0,0 0 0,0 0 0,0 0 0,0-1 0,0 1 0,-1-1 0,1 0 0,4-6 0,-9 9 0,1 1 0,-1-1 0,1 0 0,-1 1 0,1-1 0,-1 1 0,0-1 0,1 0 0,-1 0 0,0 1 0,0-1 0,0 0 0,1 1 0,-1-1 0,0 0 0,0 0 0,0 1 0,0-1 0,0 0 0,0 1 0,0-1 0,-1 0 0,1 0 0,0 1 0,0-1 0,0 0 0,-1 1 0,0-2 0,0 1 0,0 0 0,0 0 0,0 0 0,0 0 0,0 1 0,-1-1 0,1 0 0,0 1 0,-1-1 0,1 1 0,0-1 0,-1 1 0,-1-1 0,-4 0 0,0 0 0,0 1 0,0-1 0,-13 2 0,14 0 0,0 1 0,0-1 0,0 1 0,0 0 0,0 1 0,0-1 0,1 1 0,-1 0 0,1 1 0,0-1 0,0 1 0,0 0 0,1 0 0,-1 1 0,1-1 0,-6 9 0,9-11 0,-1 1 0,0 0 0,1-1 0,0 1 0,0 0 0,0 0 0,0 0 0,0 0 0,0 0 0,1 1 0,-1-1 0,1 0 0,0 0 0,0 0 0,0 0 0,1 0 0,-1 1 0,1-1 0,-1 0 0,1 0 0,0 0 0,0 0 0,0 0 0,1-1 0,-1 1 0,1 0 0,0 0 0,0-1 0,-1 1 0,2-1 0,-1 0 0,0 1 0,0-1 0,4 2 0,6 5 0,1 0 0,0-1 0,0 0 0,0-1 0,1-1 0,17 6 0,91 23 0,-111-32 0,9 3 0,0-2 0,0 0 0,0-1 0,1-1 0,-1-1 0,26-2 0,-41 1 0,0-1 0,0 0 0,0 0 0,-1 0 0,1 0 0,0-1 0,-1 0 0,1 0 0,-1 0 0,1-1 0,-1 1 0,0-1 0,0 0 0,0 0 0,-1 0 0,1-1 0,-1 1 0,1-1 0,-1 0 0,0 0 0,-1 0 0,1-1 0,-1 1 0,0 0 0,0-1 0,0 0 0,0 1 0,-1-1 0,0 0 0,0 0 0,0-5 0,0 3 0,0 0 0,0 0 0,-1 1 0,0-1 0,0 0 0,-1 0 0,1 0 0,-2 1 0,1-1 0,-1 0 0,0 1 0,0-1 0,-1 1 0,0 0 0,0 0 0,0 0 0,-1 0 0,0 1 0,0-1 0,0 1 0,-1 0 0,0 0 0,0 0 0,0 1 0,0 0 0,-1 0 0,0 0 0,1 1 0,-1 0 0,-9-4 0,0 1 0,-1 0 0,0 1 0,0 0 0,0 2 0,-1 0 0,-31-2 0,-101 7 0,135-1 0,11-3 0,7-4 0,16-15 0,-11 14 0,-1-1 0,-1-1 0,1 1 0,6-12 0,-12 16 0,1 0 0,-1-1 0,-1 1 0,1-1 0,-1 1 0,1-1 0,-1 0 0,-1 0 0,1 1 0,-1-1 0,0 0 0,0-5 0,0 7 0,-1 1 0,0-1 0,0 1 0,1 0 0,-1-1 0,-1 1 0,1 0 0,0 0 0,0-1 0,-1 1 0,0 0 0,1 1 0,-1-1 0,0 0 0,0 0 0,0 1 0,0-1 0,0 1 0,0-1 0,0 1 0,0 0 0,-1 0 0,1 0 0,-5-1 0,-6-2 0,-1 1 0,1 0 0,0 1 0,-1 1 0,1 0 0,-1 1 0,1 0 0,-1 1 0,1 1 0,-26 5 0,37-6 0,0-1 0,1 1 0,-1 0 0,0 0 0,0-1 0,0 1 0,0 1 0,1-1 0,-1 0 0,0 0 0,1 1 0,-1-1 0,1 1 0,0-1 0,-1 1 0,1-1 0,0 1 0,0 0 0,0 0 0,0 0 0,0-1 0,1 1 0,-1 0 0,0 0 0,1 0 0,0 0 0,-1 0 0,1 0 0,0 0 0,0 1 0,0-1 0,0 0 0,0 0 0,1 3 0,0-2 0,1 1 0,-1 0 0,1-1 0,-1 1 0,1-1 0,0 0 0,0 1 0,1-1 0,-1 0 0,1 0 0,-1-1 0,1 1 0,0 0 0,0-1 0,0 0 0,0 1 0,5 1 0,7 2 0,0 0 0,0-1 0,0-1 0,1 0 0,-1-1 0,29 1 0,100-4 0,-123-1 0,-15 1 0,0-1 0,0 1 0,-1-1 0,1 0 0,0 0 0,-1-1 0,1 0 0,-1 0 0,0 0 0,1 0 0,-1-1 0,6-4 0,-9 5 0,0 0 0,0 0 0,0 0 0,-1 0 0,1 0 0,-1-1 0,1 1 0,-1 0 0,0-1 0,0 1 0,0-1 0,0 0 0,0 1 0,0-1 0,-1 0 0,1 1 0,-1-1 0,0 0 0,0 0 0,0 1 0,0-1 0,0 0 0,-1 0 0,1 1 0,-1-1 0,0 0 0,-1-2 0,0-1 0,-1 1 0,0-1 0,0 1 0,-1 0 0,1 0 0,-1 0 0,0 0 0,0 1 0,-1-1 0,1 1 0,-1 0 0,-6-4 0,9 7 0,0-1 0,0 1 0,-1-1 0,1 1 0,0 0 0,-1-1 0,1 1 0,0 1 0,-1-1 0,1 0 0,-1 0 0,0 1 0,1 0 0,-1-1 0,1 1 0,-1 0 0,0 0 0,1 0 0,-1 1 0,1-1 0,-1 1 0,0-1 0,1 1 0,-1 0 0,1 0 0,0 0 0,-1 0 0,1 1 0,0-1 0,0 0 0,-3 3 0,4-2 0,-1 1 0,0 0 0,0 0 0,1 0 0,0 0 0,-1 0 0,1 0 0,1 0 0,-1 0 0,0 1 0,1-1 0,-1 0 0,1 1 0,0-1 0,0 0 0,0 0 0,1 1 0,-1-1 0,1 0 0,0 0 0,0 1 0,1 3 0,-1-5 0,0 0 0,-1 0 0,1 0 0,0 0 0,0 0 0,0 0 0,0-1 0,0 1 0,0 0 0,1-1 0,-1 1 0,0 0 0,1-1 0,0 0 0,-1 1 0,1-1 0,0 0 0,0 0 0,-1 0 0,1 0 0,0 0 0,0 0 0,0-1 0,0 1 0,0 0 0,0-1 0,0 0 0,1 1 0,-1-1 0,0 0 0,0 0 0,0 0 0,0-1 0,0 1 0,3-1 0,-2 0 0,0-1 0,-1 1 0,1-1 0,0 0 0,-1 0 0,0 0 0,1 0 0,-1 0 0,0 0 0,0-1 0,0 1 0,0-1 0,-1 1 0,1-1 0,-1 0 0,1 1 0,-1-1 0,0 0 0,0 0 0,0 0 0,-1 0 0,1 0 0,-1 0 0,1 0 0,-1-6 0,0 0 0,0 0 0,0 0 0,-1 0 0,0 0 0,-1 0 0,0 0 0,-5-14 0,4 16 0,-1-1 0,-1 1 0,1 0 0,-1 0 0,0 0 0,0 1 0,-1-1 0,0 1 0,0 1 0,-1-1 0,1 1 0,-1 0 0,0 1 0,-1 0 0,1 0 0,-1 0 0,1 1 0,-1 0 0,0 0 0,-1 1 0,1 0 0,0 1 0,0 0 0,-1 0 0,-11 1 0,17 0 0,1 0 0,0 0 0,0 0 0,0 0 0,0 0 0,-1 1 0,1-1 0,0 1 0,0-1 0,0 1 0,0 0 0,0 0 0,0 0 0,0 0 0,0 0 0,1 0 0,-1 1 0,0-1 0,1 1 0,-1-1 0,1 1 0,-1 0 0,1-1 0,0 1 0,0 0 0,-1 0 0,1 0 0,1 0 0,-1 0 0,0 0 0,0 0 0,1 0 0,-1 0 0,1 0 0,0 1 0,0-1 0,-1 0 0,2 0 0,-1 0 0,0 0 0,1 4 0,0 4 0,1 0 0,0 0 0,0-1 0,1 1 0,0-1 0,1 1 0,9 15 0,-2-5 0,2-1 0,1 0 0,27 30 0,-34-43 0,-1 0 0,1 0 0,0 0 0,0-1 0,1 0 0,0 0 0,0-1 0,0 0 0,0-1 0,0 1 0,1-2 0,13 4 0,-20-6 0,-1 0 0,1 0 0,0 0 0,-1 1 0,1-1 0,0 1 0,-1-1 0,1 1 0,-1-1 0,1 1 0,-1 0 0,1 0 0,-1 0 0,1 0 0,-1 0 0,0 0 0,0 0 0,1 0 0,-1 0 0,0 1 0,0-1 0,0 0 0,0 1 0,0-1 0,-1 1 0,1-1 0,0 1 0,-1 0 0,1-1 0,-1 1 0,1 2 0,3 7 0,0-3 0,1 1 0,0-2 0,0 1 0,1 0 0,0-1 0,0 0 0,1-1 0,0 1 0,0-1 0,0-1 0,1 1 0,0-1 0,0 0 0,0-1 0,1 0 0,-1-1 0,1 1 0,0-1 0,12 2 0,-16-5 0,0-1 0,-1 1 0,1-1 0,0 1 0,-1-1 0,1-1 0,-1 1 0,1-1 0,-1 1 0,0-1 0,6-4 0,-9 5 0,0 1 0,1-1 0,-1 1 0,0-1 0,0 1 0,-1-1 0,1 0 0,0 1 0,0-1 0,0 0 0,0 0 0,-1 0 0,1 0 0,0 0 0,-1 0 0,1 0 0,0 0 0,-1 0 0,0 0 0,1 0 0,-1 0 0,0 0 0,1 0 0,-1-1 0,0 1 0,0 0 0,0 0 0,0 0 0,0 0 0,0 0 0,0-1 0,0 1 0,-1 0 0,1 0 0,0 0 0,-1 0 0,1 0 0,-1 0 0,1 0 0,-1 0 0,1 0 0,-1 0 0,0 0 0,0 0 0,1 0 0,-1 0 0,0 0 0,-1 0 0,1-1 0,-1 1 0,1-1 0,-1 1 0,1-1 0,0 0 0,0 0 0,0 0 0,0 0 0,0 0 0,0 0 0,1 0 0,-1 0 0,1 0 0,-1 0 0,1-1 0,0 1 0,0 0 0,0 0 0,0 0 0,0-4 0,-1-18 0,-3 15 0,0 18 0,0 18 0,4-20 0,1 0 0,1 0 0,-1 0 0,1 0 0,0 0 0,1 0 0,0-1 0,0 1 0,0-1 0,1 0 0,0 0 0,0 0 0,0 0 0,1-1 0,0 1 0,6 4 0,-8-7 0,-1-1 0,1 0 0,0 1 0,0-1 0,-1-1 0,1 1 0,1 0 0,-1-1 0,0 0 0,0 1 0,0-1 0,1 0 0,-1-1 0,1 1 0,-1-1 0,1 1 0,-1-1 0,0 0 0,1 0 0,-1-1 0,1 1 0,-1-1 0,1 0 0,-1 1 0,0-2 0,0 1 0,1 0 0,-1-1 0,0 1 0,0-1 0,0 0 0,0 0 0,-1 0 0,6-5 0,-4 3 0,-1 0 0,0-1 0,0 0 0,0 1 0,0-1 0,-1 0 0,0 0 0,0 0 0,0-1 0,0 1 0,-1 0 0,0-1 0,0 1 0,-1-1 0,1 1 0,-1-1 0,0 0 0,-1 1 0,-1-10 0,1 9 0,0-1 0,-1 1 0,1-1 0,-1 1 0,-1 0 0,1 0 0,-1 0 0,0 0 0,-1 1 0,1-1 0,-1 1 0,0 0 0,-1 0 0,1 0 0,-1 0 0,-6-4 0,1 4 0,0 1 0,0 0 0,0 0 0,0 1 0,-1 1 0,0-1 0,1 2 0,-1-1 0,0 2 0,0 0 0,0 0 0,0 0 0,0 2 0,1-1 0,-1 1 0,1 1 0,-1 0 0,1 0 0,-14 7 0,20-7 0,1 1 0,-1-1 0,0 1 0,1 0 0,0-1 0,0 1 0,0 1 0,0-1 0,1 0 0,-1 1 0,1-1 0,0 1 0,1 0 0,-1 0 0,1 0 0,-1 6 0,1-8 0,1-1 0,-1 1 0,1 0 0,0-1 0,0 1 0,0 0 0,0 0 0,0-1 0,0 1 0,1 0 0,-1-1 0,1 1 0,0-1 0,0 1 0,0 0 0,0-1 0,0 0 0,1 1 0,-1-1 0,1 0 0,0 0 0,-1 1 0,1-1 0,0-1 0,0 1 0,0 0 0,1 0 0,-1-1 0,0 1 0,5 1 0,-6-3 0,1 1 0,-1-1 0,1 1 0,-1-1 0,1 0 0,-1 0 0,1 0 0,-1 0 0,1 0 0,0 0 0,-1 0 0,1 0 0,-1-1 0,1 1 0,-1-1 0,1 1 0,-1-1 0,1 1 0,-1-1 0,0 0 0,1 0 0,-1 0 0,0 0 0,0 0 0,0 0 0,1 0 0,-1 0 0,0 0 0,0 0 0,-1-1 0,1 1 0,0 0 0,0-1 0,-1 1 0,1-1 0,0-2 0,0 2 0,0-1 0,0 1 0,0-1 0,0 0 0,-1 1 0,0-1 0,1 0 0,-1 1 0,0-1 0,0 0 0,-1 1 0,1-1 0,0 0 0,-1 1 0,0-1 0,1 0 0,-1 1 0,0-1 0,0 1 0,-1 0 0,-1-3 0,1 2 0,0 1 0,0 0 0,0 0 0,-1 0 0,1 0 0,-1 1 0,0-1 0,1 1 0,-1-1 0,0 1 0,0 0 0,0 0 0,0 0 0,0 0 0,0 1 0,0-1 0,0 1 0,0 0 0,0 0 0,0 0 0,0 0 0,0 0 0,-1 1 0,1 0 0,0-1 0,0 1 0,1 0 0,-1 0 0,-6 3 0,4-1 0,0 0 0,1 0 0,-1 0 0,0 0 0,1 1 0,0-1 0,0 1 0,0 0 0,0 1 0,1-1 0,0 1 0,-1-1 0,2 1 0,-1 0 0,-3 9 0,3-2 0,0-1 0,1 1 0,1 0 0,0 0 0,0-1 0,1 1 0,1 0 0,0 0 0,1 0 0,0-1 0,4 14 0,0-6 0,1 0 0,1 0 0,1 0 0,0-1 0,19 27 0,-23-39 0,0 0 0,0-1 0,1 1 0,-1-1 0,1 0 0,0-1 0,1 1 0,-1-1 0,1-1 0,0 1 0,0-1 0,0 0 0,15 3 0,-16-4 0,0-1 0,0 0 0,0 0 0,0 0 0,-1-1 0,1 0 0,0 0 0,0 0 0,0-1 0,0 0 0,0 0 0,0-1 0,0 0 0,-1 0 0,1 0 0,-1 0 0,0-1 0,7-4 0,-7 3 0,-1 1 0,0-1 0,0 0 0,0 0 0,-1-1 0,1 1 0,-1-1 0,0 0 0,0 0 0,-1 0 0,1 0 0,-1 0 0,0 0 0,-1-1 0,1 1 0,-1-1 0,0 1 0,-1-1 0,1-10 0,-1 12 0,-1-1 0,1 0 0,-1 1 0,0-1 0,0 1 0,-1-1 0,1 1 0,-1 0 0,0 0 0,0 0 0,0 0 0,-1 0 0,1 0 0,-1 0 0,0 1 0,0-1 0,0 1 0,-1 0 0,1 0 0,-1 0 0,0 0 0,0 1 0,-6-4 0,-1 2 0,0-1 0,-1 1 0,0 1 0,-20-3 0,25 5 0,1 0 0,-1 0 0,0 1 0,1 0 0,-1 1 0,0-1 0,1 1 0,-1 0 0,-12 5 0,18-6 0,0 0 0,0 1 0,0-1 0,0 1 0,0-1 0,0 1 0,1-1 0,-1 1 0,0-1 0,0 1 0,0 0 0,0 0 0,1 0 0,-1-1 0,0 1 0,1 0 0,-1 0 0,1 0 0,-1 0 0,1 0 0,-1 0 0,1 0 0,0 0 0,0 0 0,-1 0 0,1 0 0,0 0 0,0 1 0,0 1 0,1-1 0,0 0 0,-1 1 0,1-1 0,0 0 0,0 0 0,0 0 0,0 0 0,1 0 0,-1 0 0,1 0 0,1 2 0,4 3 0,0 0 0,0-1 0,0 0 0,1 0 0,10 6 0,-3-5 0,0 0 0,27 8 0,-37-13 0,0-1 0,0 0 0,0 0 0,0 0 0,0-1 0,0 1 0,0-1 0,0-1 0,0 1 0,0-1 0,0 1 0,-1-1 0,6-2 0,-9 3 0,0-1 0,-1 1 0,1 0 0,-1 0 0,1 0 0,0-1 0,-1 1 0,1 0 0,-1-1 0,1 1 0,-1-1 0,1 1 0,-1 0 0,1-1 0,-1 1 0,0-1 0,1 1 0,-1-1 0,0 1 0,1-1 0,-1 0 0,0 1 0,1-1 0,-1 1 0,0-1 0,0 0 0,0 1 0,0-1 0,0 0 0,0 1 0,0-1 0,0 1 0,0-1 0,0 0 0,0 1 0,0-2 0,0 2 0,-1-1 0,1 1 0,0 0 0,0-1 0,-1 1 0,1 0 0,0 0 0,-1-1 0,1 1 0,0 0 0,-1 0 0,1 0 0,0-1 0,-1 1 0,1 0 0,-1 0 0,1 0 0,0 0 0,-1 0 0,1 0 0,-1 0 0,1-1 0,0 1 0,-1 1 0,1-1 0,-1 0 0,1 0 0,0 0 0,-1 0 0,1 0 0,-1 0 0,1 0 0,0 0 0,-1 1 0,1-1 0,0 0 0,-1 0 0,1 0 0,0 1 0,-1-1 0,1 0 0,0 1 0,-1-1 0,1 0 0,0 1 0,0-1 0,-1 1 0,0 1 0,-1 0 0,1 0 0,0 1 0,0-1 0,0 0 0,0 1 0,0-1 0,1 1 0,-1-1 0,1 1 0,-1 0 0,1 2 0,0-3 0,0-1 0,0 1 0,0-1 0,0 1 0,0-1 0,0 1 0,1-1 0,-1 1 0,0-1 0,1 0 0,-1 1 0,1-1 0,-1 0 0,1 1 0,0-1 0,0 0 0,0 0 0,0 1 0,0-1 0,0 0 0,0 0 0,0 0 0,1 1 0,-2-2 0,0-1 0,0 1 0,-1 0 0,1 0 0,0 0 0,0-1 0,0 1 0,-1 0 0,1 0 0,0-1 0,0 1 0,0 0 0,0-1 0,0 1 0,-1 0 0,1-1 0,0 1 0,0 0 0,0 0 0,0-1 0,0 1 0,0 0 0,0-1 0,0 1 0,0 0 0,0-1 0,0 1 0,0 0 0,1-1 0,-1 1 0,0 0 0,0 0 0,0-1 0,0 1 0,0 0 0,1-1 0,-1 1 0,0 0 0,0 0 0,0-1 0,1 1 0,-1 0 0,0 0 0,0 0 0,1 0 0,-1-1 0,0 1 0,1 0 0,-1 0 0,0 0 0,0 0 0,1 0 0,-1 0 0,0 0 0,1 0 0,-1 0 0,0-1 0,1 1 0,-1 1 0,0-1 0,1 0 0,-5-3 0,0 1 0,0 0 0,-1 0 0,1 0 0,-1 1 0,1 0 0,-1 0 0,1 0 0,-1 0 0,0 0 0,1 1 0,-1 0 0,0 0 0,-7 2 0,1-1 0,-1 0 0,0 2 0,1 0 0,-18 6 0,25-8 0,0 1 0,0 0 0,0 0 0,1 1 0,-1-1 0,1 1 0,-6 5 0,8-7 0,1-1 0,-1 1 0,0-1 0,1 1 0,0 0 0,-1-1 0,1 1 0,-1 0 0,1 0 0,0-1 0,-1 1 0,1 0 0,0 0 0,0 0 0,0-1 0,-1 1 0,1 0 0,0 0 0,0 0 0,0 0 0,0-1 0,1 1 0,-1 0 0,0 0 0,0 0 0,0-1 0,1 1 0,-1 0 0,0 0 0,1-1 0,-1 1 0,1 0 0,-1 0 0,1-1 0,-1 1 0,1-1 0,-1 1 0,1 0 0,-1-1 0,1 1 0,0-1 0,0 1 0,0 0 0,0-1 0,-1 0 0,0 0 0,0 0 0,0 0 0,1 0 0,-1 0 0,0 0 0,0 1 0,1-1 0,-1 0 0,0 0 0,0 0 0,0 0 0,0 1 0,1-1 0,-1 0 0,0 0 0,0 0 0,0 1 0,0-1 0,0 0 0,0 0 0,0 1 0,0-1 0,0 0 0,0 0 0,1 1 0,-1-1 0,0 0 0,0 0 0,-1 1 0,1-1 0,0 0 0,0 0 0,0 1 0,0-1 0,0 0 0,0 0 0,0 0 0,0 1 0,0-1 0,0 0 0,-1 0 0,1 1 0,0-1 0,0 0 0,0 0 0,0 0 0,-1 0 0,1 1 0,0-1 0,0 0 0,0 0 0,-1 0 0,1 0 0,0 0 0,0 0 0,-1 1 0,-25 6 0,13-5 0,0-1 0,0 0 0,-14-1 0,6-4 0,-1-1 0,1-1 0,0-1 0,0-1 0,-24-13 0,-4 0 0,42 18 0,-137-57 0,-258-70 0,129 80 0,49 12 0,218 35 0,10 1 0,25 0 0,39 1 0,-65 1 0,1 1 0,-1-1 0,1 1 0,-1-1 0,0 1 0,0 0 0,1 0 0,-1 0 0,0 1 0,5 2 0,-7-3 0,-1 0 0,1-1 0,0 1 0,-1 0 0,1 0 0,-1 0 0,1 0 0,-1 0 0,0-1 0,1 1 0,-1 0 0,0 0 0,1 0 0,-1 0 0,0 0 0,0 0 0,0 0 0,0 0 0,0 0 0,0 0 0,0 0 0,-1 0 0,1 0 0,0 0 0,0 0 0,-1 0 0,1 0 0,0 0 0,-1 0 0,1 0 0,-1-1 0,0 1 0,1 0 0,-1 0 0,1-1 0,-1 1 0,-1 1 0,-1 0 0,1 1 0,0 0 0,0 0 0,0 0 0,1 0 0,-1 0 0,0 0 0,1 0 0,0 1 0,-1 3 0,2-6 0,0 0 0,0-1 0,0 1 0,0 0 0,0 0 0,0-1 0,1 1 0,-1 0 0,0 0 0,1-1 0,-1 1 0,0 0 0,1-1 0,-1 1 0,0 0 0,1-1 0,-1 1 0,1 0 0,1 0 0,23 10 0,18-4 0,1-1 0,52-1 0,3 0 0,239 31 0,-330-35 0,0 0 0,0 1 0,0-1 0,0 2 0,0-1 0,0 1 0,14 7 0,-22-10 0,1 1 0,-1-1 0,1 0 0,0 1 0,-1-1 0,1 1 0,-1-1 0,1 1 0,-1-1 0,1 1 0,-1-1 0,1 1 0,-1 0 0,0-1 0,1 1 0,-1 0 0,0-1 0,1 1 0,-1 0 0,0-1 0,0 1 0,0 0 0,0 0 0,0-1 0,0 1 0,0 1 0,0 0 0,-1-1 0,1 0 0,-1 0 0,0 1 0,1-1 0,-1 0 0,0 0 0,0 0 0,0 0 0,0 0 0,0 0 0,0 0 0,-1 1 0,-42 22 0,41-22 0,-11 3 0,-3 2 0,17-4 0,12-2 0,218-4 0,-83-1 0,266 28 0,-412-24 0,24 3 0,44 13 0,-63-14 0,1 0 0,-1 1 0,0-1 0,0 1 0,0 1 0,0-1 0,0 1 0,-1 0 0,0 1 0,1-1 0,6 9 0,-11-11 0,1 0 0,-1 1 0,0-1 0,0 0 0,0 1 0,0-1 0,0 1 0,0-1 0,-1 1 0,1-1 0,-1 1 0,0 0 0,0-1 0,0 1 0,0 0 0,0-1 0,0 1 0,-1-1 0,1 1 0,-1 0 0,0-1 0,0 1 0,0-1 0,0 0 0,0 1 0,-1-1 0,1 0 0,-1 0 0,1 0 0,-1 0 0,0 0 0,-2 2 0,-7 8 0,-1 0 0,-1-1 0,-24 16 0,33-24 0,-8 5 0,-1-1 0,0 0 0,0-1 0,0 0 0,-1-1 0,1-1 0,-1 0 0,-1-1 0,1-1 0,0 0 0,0 0 0,-23-2 0,16-1 0,-1-1 0,0-1 0,1-1 0,0-1 0,0 0 0,0-2 0,-33-15 0,-69-46 0,79 41 0,-84-36 0,100 52 0,1-1 0,0-2 0,1 0 0,1-2 0,1-1 0,0-1 0,-30-29 0,43 38 0,0-1 0,-1 2 0,0 0 0,-1 0 0,1 1 0,-1 1 0,-17-6 0,-100-26 0,91 28 0,-37-9 0,75 19 0,1 0 0,0 0 0,0 0 0,0 0 0,-1 0 0,1 0 0,0 0 0,0 0 0,0 0 0,-1 0 0,1 0 0,0-1 0,0 1 0,-1 0 0,1 0 0,0 0 0,0 0 0,0 0 0,0 0 0,-1 0 0,1 0 0,0-1 0,0 1 0,0 0 0,0 0 0,-1 0 0,1 0 0,0-1 0,0 1 0,0 0 0,0 0 0,0 0 0,0-1 0,0 1 0,0 0 0,0 0 0,0 0 0,-1-1 0,1 1 0,0 0 0,0 0 0,0 0 0,0-1 0,8-2 0,-2 3 0,-20 3 0,11-3 0,-1 1 0,-1-1 0,1 1 0,0 0 0,-1 0 0,1 1 0,0-1 0,0 1 0,0 0 0,0 0 0,-4 3 0,8-5 0,0 1 0,0-1 0,0 0 0,0 1 0,0-1 0,0 0 0,0 1 0,0-1 0,0 0 0,1 1 0,-1-1 0,0 0 0,0 1 0,0-1 0,0 0 0,1 1 0,-1-1 0,0 0 0,0 0 0,1 1 0,-1-1 0,0 0 0,0 0 0,1 0 0,-1 1 0,0-1 0,1 0 0,-1 0 0,0 0 0,1 0 0,-1 0 0,0 1 0,1-1 0,-1 0 0,0 0 0,1 0 0,-1 0 0,0 0 0,1 0 0,-1 0 0,1 0 0,-1 0 0,0-1 0,1 1 0,19 3 0,-17-3 0,0 0 0,1 1 0,-1-1 0,1 1 0,-1 0 0,0 0 0,0 0 0,0 0 0,1 0 0,-1 1 0,0 0 0,0-1 0,-1 1 0,1 0 0,0 0 0,-1 1 0,1-1 0,-1 1 0,0-1 0,0 1 0,0-1 0,0 1 0,2 3 0,1 0 0,0-1 0,0 0 0,0-1 0,1 1 0,0-1 0,0 0 0,7 3 0,-8-5 0,0 1 0,-1-1 0,1 1 0,-1 0 0,0 0 0,0 1 0,0-1 0,0 1 0,0 0 0,-1 0 0,6 9 0,-8-10 0,0 0 0,-1 1 0,1-1 0,-1 0 0,0 1 0,0-1 0,0 0 0,-1 1 0,1-1 0,-1 0 0,1 0 0,-1 1 0,0-1 0,-1 0 0,1 0 0,0 0 0,-1 0 0,0 0 0,1 0 0,-4 2 0,2 1 0,0-1 0,0 1 0,1-1 0,-4 12 0,6-15 0,-1 0 0,1 0 0,0 0 0,0 0 0,0 0 0,0 0 0,1 0 0,-1 0 0,0 0 0,1-1 0,-1 1 0,1 0 0,-1 0 0,1 0 0,0-1 0,0 1 0,0 0 0,0-1 0,0 1 0,2 1 0,4 4 0,0-1 0,0 1 0,1-1 0,0-1 0,11 7 0,-10-7 0,-1 0 0,0 1 0,-1 0 0,14 12 0,-14-9 0,-6-8 0,-1 0 0,1 0 0,-1 0 0,1-1 0,0 1 0,-1 0 0,1-1 0,0 1 0,-1 0 0,1-1 0,0 1 0,0-1 0,-1 1 0,1-1 0,0 0 0,0 1 0,0-1 0,0 0 0,0 1 0,0-1 0,0 0 0,-1 0 0,1 0 0,0 0 0,0 0 0,0 0 0,0 0 0,0 0 0,0 0 0,0-1 0,1 1 0,1-1 0,1 1 0,-1 0 0,0-1 0,0 0 0,0 0 0,0 0 0,0 0 0,0 0 0,0-1 0,0 1 0,0-1 0,-1 0 0,1 1 0,-1-1 0,1-1 0,-1 1 0,0 0 0,0 0 0,0-1 0,0 0 0,0 1 0,0-1 0,-1 0 0,1 0 0,-1 0 0,0 0 0,0 0 0,0 0 0,0 0 0,0 0 0,-1 0 0,1-4 0,-1 2 0,0-1 0,-1 1 0,1-1 0,-1 1 0,0-1 0,-1 1 0,1-1 0,-1 1 0,0 0 0,0 0 0,-1 0 0,0 0 0,1 0 0,-1 1 0,-1-1 0,1 1 0,-1 0 0,-4-4 0,2 3 0,-1 0 0,1 1 0,-1 0 0,-14-6 0,-11-7 0,31 17 0,0-1 0,0 1 0,0 0 0,1-1 0,-1 0 0,0 1 0,0-1 0,1 1 0,-1-1 0,0 0 0,1 0 0,-1 1 0,1-1 0,-1 0 0,1 0 0,-1 0 0,1 1 0,0-1 0,-1 0 0,1 0 0,0 0 0,0 0 0,-1 0 0,1 0 0,0 0 0,0 0 0,0 0 0,0 0 0,0 0 0,1 0 0,-1 1 0,0-1 0,0 0 0,1-2 0,1 0 0,0 0 0,1-1 0,-1 1 0,1 0 0,0 0 0,4-4 0,0 0 0,-6 7 0,-1 0 0,0 0 0,1-1 0,-1 1 0,0 0 0,1 0 0,-1-1 0,0 1 0,0 0 0,1-1 0,-1 1 0,0 0 0,0-1 0,0 1 0,0 0 0,1-1 0,-1 1 0,0-1 0,0 1 0,0 0 0,0-1 0,0 1 0,0-1 0,0 1 0,0 0 0,0-1 0,0 1 0,0-1 0,0 1 0,0 0 0,0-1 0,0 1 0,-1 0 0,1-1 0,0 1 0,0-1 0,0 1 0,-1 0 0,1-1 0,0 1 0,0 0 0,-1 0 0,1-1 0,0 1 0,-1 0 0,1 0 0,0-1 0,-1 1 0,1 0 0,0 0 0,-1 0 0,1-1 0,0 1 0,-1 0 0,1 0 0,-1 0 0,1 0 0,0 0 0,-1 0 0,1 0 0,-1 0 0,1 0 0,-1 0 0,-34-2 0,31 1 0,-29 2 0,25 0 0,23-1 0,0 0 0,0-1 0,0-1 0,-1-1 0,15-4 0,-11 3 0,1 0 0,23-1 0,-10 3 0,-7 0 0,-1 1 0,1 0 0,-1 2 0,48 8 0,-70-8 0,1 0 0,-1-1 0,0 1 0,1 0 0,-1 0 0,0 0 0,0 1 0,1-1 0,-1 0 0,0 1 0,-1 0 0,1-1 0,0 1 0,3 4 0,-5-5 0,1 0 0,-1 0 0,1 1 0,-1-1 0,0 0 0,1 0 0,-1 1 0,0-1 0,0 0 0,0 0 0,0 1 0,0-1 0,0 0 0,0 1 0,0-1 0,-1 0 0,1 0 0,-1 1 0,1-1 0,0 0 0,-1 0 0,0 0 0,1 0 0,-1 0 0,0 0 0,0 0 0,1 0 0,-1 0 0,-2 2 0,-34 29 0,36-32 0,1 0 0,0 1 0,0-1 0,0 0 0,-1 0 0,1 0 0,0 1 0,0-1 0,0 0 0,-1 0 0,1 1 0,0-1 0,0 0 0,0 0 0,0 1 0,0-1 0,0 0 0,0 1 0,0-1 0,-1 0 0,1 0 0,0 1 0,0-1 0,0 0 0,0 1 0,1-1 0,-1 0 0,0 0 0,0 1 0,0-1 0,0 0 0,0 1 0,0-1 0,0 0 0,0 0 0,1 1 0,-1-1 0,0 0 0,0 1 0,15 4 0,24-1 0,-36-4 0,53 1 0,1-2 0,-1-3 0,102-20 0,-124 13 0,-34 11 0,0 0 0,0 0 0,0 0 0,0 0 0,0 0 0,-1 0 0,1 0 0,0 0 0,0 0 0,0-1 0,0 1 0,0 0 0,0 0 0,0 0 0,0 0 0,0 0 0,0 0 0,0 0 0,0-1 0,0 1 0,0 0 0,-1 0 0,1 0 0,0 0 0,0 0 0,0 0 0,0-1 0,0 1 0,0 0 0,1 0 0,-1 0 0,0 0 0,0 0 0,0 0 0,0-1 0,0 1 0,0 0 0,0 0 0,0 0 0,0 0 0,0 0 0,0 0 0,0 0 0,0-1 0,0 1 0,1 0 0,-1 0 0,0 0 0,0 0 0,0 0 0,0 0 0,0 0 0,0 0 0,1 0 0,-1 0 0,0 0 0,0 0 0,0 0 0,0 0 0,0 0 0,0 0 0,1 0 0,-1 0 0,0 0 0,0 0 0,0 0 0,0 0 0,0 0 0,-16-3 0,-23 3 0,-376 16 0,319-18 0,1-4 0,-128-24 0,220 30 0,-10-3 0,0 0 0,0-1 0,-14-5 0,25 8 0,0 0 0,0 1 0,0-1 0,0 0 0,0 0 0,0 0 0,1 0 0,-1 0 0,0-1 0,1 1 0,-1-1 0,1 1 0,0-1 0,-1 1 0,1-1 0,0 0 0,0 1 0,0-1 0,0 0 0,0 0 0,0 0 0,1 0 0,-1 0 0,1 0 0,-1 0 0,1 0 0,0 0 0,0-3 0,0-1 0,1 5 0,-1-1 0,1 0 0,-1 0 0,0 0 0,1 1 0,-1-1 0,0 0 0,0 0 0,0 0 0,0 0 0,-1 1 0,1-1 0,-1 0 0,1 0 0,-1 0 0,1 1 0,-1-1 0,0 0 0,0 1 0,0-1 0,0 1 0,0-1 0,0 1 0,0-1 0,0 1 0,-1 0 0,1-1 0,-1 1 0,1 0 0,-1 0 0,1 0 0,-3-1 0,-23-10 0,-1 0 0,0 2 0,0 1 0,-1 2 0,-34-5 0,-16-5 0,38 7 0,14 4 0,-1-1 0,1-1 0,1-1 0,-42-21 0,64 29 0,1-1 0,0 0 0,0-1 0,0 1 0,1 0 0,-1-1 0,0 1 0,1-1 0,0 0 0,-1 0 0,1 0 0,1 0 0,-1 0 0,0-1 0,1 1 0,-1 0 0,1-1 0,0 1 0,0-1 0,1 1 0,-1-1 0,1 0 0,-1 1 0,1-6 0,1 3 0,0-1 0,0 1 0,1 0 0,0 0 0,0 0 0,0 0 0,0 0 0,1 0 0,0 1 0,1-1 0,-1 1 0,1 0 0,4-5 0,-7 9 0,0-1 0,1 0 0,-1 1 0,0 0 0,1-1 0,-1 1 0,1 0 0,-1 0 0,1 0 0,0 0 0,-1 0 0,1 0 0,0 0 0,0 1 0,0-1 0,-1 0 0,4 1 0,-4 0 0,0 0 0,0 0 0,0 0 0,0 1 0,0-1 0,0 1 0,0-1 0,0 1 0,0-1 0,0 1 0,0-1 0,0 1 0,-1 0 0,1-1 0,0 1 0,0 0 0,-1 0 0,1 0 0,-1 0 0,1-1 0,-1 1 0,2 2 0,0 4 0,1 0 0,-1 1 0,0-1 0,0 1 0,-1-1 0,0 1 0,-1 7 0,1-6 0,0 0 0,1 0 0,0-1 0,0 1 0,1-1 0,0 1 0,0-1 0,1 0 0,0 0 0,0-1 0,1 1 0,0-1 0,1 0 0,-1 0 0,11 9 0,10 7 0,1-1 0,50 32 0,-24-18 0,-3-1 0,-3-3 0,85 77 0,-130-108 0,0 1 0,0 0 0,0 0 0,-1 0 0,1 0 0,0 0 0,-1 1 0,0-1 0,1 0 0,-1 1 0,0-1 0,0 1 0,0-1 0,0 6 0,-1-7 0,0 0 0,-1 0 0,1 1 0,-1-1 0,1 0 0,-1 0 0,0 0 0,1 0 0,-1 0 0,0 0 0,0 0 0,0 0 0,0 0 0,0 0 0,0-1 0,0 1 0,0 0 0,0 0 0,0-1 0,0 1 0,0-1 0,-1 1 0,1-1 0,0 0 0,0 1 0,-1-1 0,1 0 0,0 0 0,-2 0 0,-67 21 0,44-12 0,0-2 0,-40 7 0,59-13 0,0 0 0,0-1 0,1 0 0,-1 0 0,0 0 0,0-1 0,0 0 0,0-1 0,1 1 0,-1-1 0,1-1 0,-1 1 0,1-1 0,-10-6 0,13 7 0,1 0 0,0 0 0,0 0 0,-1 0 0,1-1 0,1 1 0,-1-1 0,0 1 0,1-1 0,-1 0 0,1 1 0,0-1 0,0 0 0,0 0 0,0 0 0,0 0 0,1 0 0,-1 0 0,1 0 0,0 0 0,0-1 0,0 1 0,0 0 0,1 0 0,1-6 0,-2 6 0,1 0 0,-1 0 0,1-1 0,-1 1 0,0 0 0,0-1 0,0 1 0,-1 0 0,1-1 0,-1 1 0,0 0 0,0 0 0,0-1 0,0 1 0,0 0 0,-1 0 0,1 0 0,-1 0 0,0 1 0,0-1 0,0 0 0,-3-2 0,-16-9 0,0 1 0,-1 1 0,-1 1 0,0 0 0,-41-12 0,50 18 0,-87-28 0,47 17 0,2-3 0,-55-26 0,101 42 0,1 0 0,0 0 0,0-1 0,1 0 0,-1 1 0,0-1 0,1-1 0,0 1 0,0-1 0,1 1 0,-7-11 0,10 14 0,-1-1 0,0 1 0,1-1 0,0 1 0,-1 0 0,1-1 0,0 1 0,0-1 0,-1 1 0,1-1 0,0 1 0,1 0 0,-1-1 0,0 1 0,0-1 0,1 1 0,-1-1 0,0 1 0,1 0 0,0-2 0,1 1 0,0 0 0,-1 0 0,1 0 0,0 0 0,0 0 0,0 1 0,1-1 0,-1 1 0,0-1 0,0 1 0,1 0 0,-1 0 0,1 0 0,-1 0 0,4 0 0,6-2 0,-1 0 0,1 1 0,0 1 0,0 0 0,0 0 0,0 1 0,0 1 0,0 0 0,22 5 0,-33-6 0,0 1 0,0-1 0,0 1 0,1-1 0,-1 1 0,0 0 0,0-1 0,0 1 0,0 0 0,-1 0 0,1-1 0,0 1 0,0 0 0,0 0 0,-1 0 0,1 0 0,0 0 0,-1 0 0,1 0 0,-1 1 0,1-1 0,-1 0 0,0 0 0,0 0 0,1 0 0,-1 1 0,0-1 0,0 2 0,-7 38 0,2-15 0,4-18 0,1-1 0,0 1 0,0 0 0,1 0 0,0-1 0,0 1 0,1-1 0,0 1 0,0-1 0,1 0 0,0 1 0,0-1 0,1-1 0,7 12 0,-8-14 0,0 0 0,1 0 0,-1-1 0,1 0 0,0 1 0,0-1 0,0-1 0,0 1 0,1-1 0,-1 1 0,1-1 0,0 0 0,-1-1 0,1 1 0,0-1 0,0 0 0,0 0 0,0-1 0,0 1 0,0-1 0,0 0 0,0-1 0,0 1 0,5-2 0,-6 2 0,0-1 0,0 0 0,0 0 0,0 0 0,0 0 0,0-1 0,-1 1 0,1-1 0,0 0 0,-1 0 0,1-1 0,-1 1 0,0-1 0,0 1 0,0-1 0,0 0 0,0 0 0,0-1 0,-1 1 0,0 0 0,0-1 0,0 0 0,0 1 0,0-1 0,-1 0 0,1 0 0,-1 0 0,0 0 0,0 0 0,-1 0 0,1-8 0,-1 10 0,1 0 0,-1 0 0,1-1 0,-1 1 0,1 0 0,0 0 0,-1 0 0,1 0 0,0 1 0,0-1 0,1 0 0,-1 0 0,0 0 0,1 1 0,-1-1 0,4-2 0,32-23 0,-13 11 0,-18 10 0,1 1 0,-1-1 0,-1-1 0,1 1 0,-1-1 0,0 0 0,0 0 0,3-9 0,-7 14 0,1-1 0,-1 0 0,0 0 0,0 1 0,-1-1 0,1 0 0,0 0 0,-1 0 0,0 0 0,0 0 0,0 0 0,0 0 0,0 0 0,0 0 0,-1 0 0,0 0 0,1 0 0,-1 0 0,0 0 0,-1 1 0,1-1 0,0 0 0,-1 1 0,1-1 0,-1 1 0,-3-4 0,-2 0 0,1 1 0,-1 0 0,0 0 0,0 0 0,0 1 0,-1 0 0,0 1 0,-16-5 0,12 4 0,-1 1 0,0 0 0,1 1 0,-1 0 0,-15 0 0,28 4 0,1-1 0,-1 1 0,0-1 0,0 1 0,1-1 0,-1 0 0,1 1 0,-1-1 0,1 0 0,-1 1 0,1-1 0,0 0 0,0 0 0,0 0 0,-1 0 0,1 0 0,0 0 0,2 2 0,14 24 0,-16-25 0,3 11 0,0 0 0,1 0 0,1-1 0,8 14 0,-12-24 0,-1 1 0,1-1 0,-1 0 0,0 0 0,0 1 0,0-1 0,0 0 0,0 1 0,0-1 0,-1 1 0,1-1 0,-1 5 0,0-5 0,0 0 0,-1 0 0,0 0 0,0 0 0,1 0 0,-1 0 0,0 0 0,0-1 0,-1 1 0,1 0 0,0-1 0,-1 1 0,1-1 0,-1 1 0,-2 1 0,-3 4 0,0-1 0,1 0 0,-1 1 0,2 1 0,-6 7 0,9-13 0,1 0 0,0 1 0,0-1 0,0 0 0,0 0 0,0 1 0,1-1 0,-1 1 0,1-1 0,-1 1 0,1-1 0,0 1 0,0-1 0,0 1 0,0-1 0,1 1 0,-1-1 0,1 0 0,-1 1 0,1-1 0,0 1 0,0-1 0,0 0 0,2 3 0,2 2 0,0 0 0,0-1 0,1 1 0,0-1 0,0-1 0,1 1 0,0-1 0,11 7 0,67 32 0,-63-35 0,294 117 0,-158-67 0,-67-26 0,43 19 0,-113-37 0,-3-2 0,-17-13 0,-1 0 0,1 0 0,-1 0 0,1 0 0,-1 0 0,1 0 0,0 0 0,-1 0 0,1 0 0,-1-1 0,1 1 0,-1 0 0,1 0 0,-1 0 0,1-1 0,-1 1 0,1 0 0,-1 0 0,1-1 0,-1 1 0,1-1 0,-1 1 0,0 0 0,1-1 0,-1 1 0,0-1 0,1 1 0,-1-1 0,0 1 0,1-1 0,-1 1 0,0-1 0,0 0 0,2-2 0,-1 0 0,0 0 0,1 0 0,-1 0 0,-1-1 0,1 1 0,-1 0 0,1-1 0,-1 1 0,0 0 0,0-1 0,0 1 0,0 0 0,-1-1 0,-1-3 0,0 0 0,0 1 0,-1-1 0,1 1 0,-2 0 0,1 0 0,-9-11 0,0 2 0,0 1 0,-1 1 0,-1 0 0,-23-17 0,-99-52 0,133 80 0,1 1 0,0-1 0,-1 0 0,1 0 0,0 0 0,0 0 0,0 0 0,0 0 0,1 0 0,-1-1 0,0 1 0,1 0 0,0-1 0,0 0 0,-1 1 0,2-1 0,-1 0 0,0 1 0,0-1 0,1-3 0,0 3 0,0 0 0,0 0 0,1-1 0,-1 1 0,1 0 0,0 0 0,0 0 0,1 0 0,-1 0 0,0 0 0,1 0 0,0 0 0,-1 1 0,1-1 0,0 1 0,1-1 0,2-2 0,57-45 0,-61 50 0,-1-1 0,1 1 0,0-1 0,0 1 0,-1-1 0,1 1 0,0-1 0,-1 1 0,1-1 0,-1 1 0,1-1 0,-1 0 0,1 1 0,-1-1 0,1 0 0,-1 0 0,0 1 0,1-1 0,-1 0 0,0 0 0,0 1 0,1-1 0,-1 0 0,0 0 0,0 0 0,0 0 0,0 1 0,0-1 0,0 0 0,0 0 0,0 0 0,-1 0 0,1 1 0,0-1 0,0 0 0,-1 0 0,1 1 0,0-1 0,-1 0 0,1 0 0,-1 1 0,1-1 0,-1 0 0,1 1 0,-1-1 0,0 1 0,1-1 0,-1 1 0,0-1 0,1 1 0,-1-1 0,-1 0 0,-6-2 0,0-1 0,0 1 0,0 1 0,-12-3 0,20 5 0,-133-22 0,2 1 0,110 16 0,1 0 0,0-1 0,-38-18 0,51 20 0,0-1 0,0 1 0,1-1 0,-1-1 0,1 1 0,1-1 0,-6-7 0,-13-12 0,24 25 0,0 0 0,0 0 0,-1 0 0,1-1 0,0 1 0,0 0 0,-1 0 0,1-1 0,0 1 0,0 0 0,0 0 0,0-1 0,0 1 0,-1 0 0,1 0 0,0-1 0,0 1 0,0 0 0,0-1 0,0 1 0,0 0 0,0-1 0,0 1 0,0 0 0,0-1 0,0 1 0,0 0 0,0 0 0,0-1 0,0 1 0,1 0 0,-1-1 0,0 1 0,0 0 0,0 0 0,0-1 0,1 1 0,-1 0 0,0 0 0,0-1 0,0 1 0,1 0 0,-1-1 0,20-8 0,24-2 0,-16 4 0,-1-1 0,1-2 0,-2-1 0,42-22 0,-44 20 0,1 1 0,0 1 0,1 1 0,0 2 0,33-8 0,-57 16 0,0-1 0,0 1 0,1 0 0,-1 0 0,0 0 0,0 0 0,1 0 0,-1 0 0,0 0 0,0 1 0,1-1 0,-1 1 0,0 0 0,0-1 0,3 3 0,-4-2 0,0 0 0,-1 0 0,1 0 0,-1 0 0,0 0 0,1 0 0,-1 0 0,0 0 0,1 0 0,-1 0 0,0 0 0,0 0 0,0 0 0,0 0 0,0 0 0,0 1 0,0-1 0,-1 0 0,1 0 0,0 0 0,0 0 0,-1 0 0,1 0 0,-1 0 0,1 0 0,-1 0 0,1 0 0,-1 0 0,0-1 0,0 1 0,1 0 0,-2 1 0,-20 26 0,15-19 0,0 0 0,1 0 0,-1 0 0,2 1 0,-1 0 0,-4 12 0,10-20 0,-1 0 0,1 0 0,-1 0 0,1 0 0,0 1 0,0-1 0,0 0 0,0 0 0,0 0 0,0 0 0,1 0 0,-1 0 0,1 0 0,-1 1 0,2 2 0,0-3 0,0 1 0,0-1 0,0 1 0,0-1 0,0 0 0,0 0 0,0 0 0,1 0 0,-1-1 0,1 1 0,-1 0 0,1-1 0,0 0 0,3 2 0,18 5 0,0-1 0,1-1 0,0-2 0,47 4 0,-17-2 0,-51-6 0,-1 1 0,1-1 0,-1 1 0,0 0 0,1 0 0,-1 0 0,0 0 0,1 0 0,-1 1 0,0 0 0,0-1 0,0 1 0,0 0 0,-1 1 0,5 3 0,-5-3 0,0-1 0,-1 1 0,0 0 0,1 0 0,-1 0 0,0 0 0,-1-1 0,1 1 0,0 0 0,-1 0 0,0 1 0,0-1 0,0 0 0,0 0 0,0 0 0,0 0 0,-1 0 0,0 3 0,-1 0 0,1 0 0,0 0 0,1 0 0,-1 0 0,1 0 0,2 11 0,-2-14 0,1-1 0,0 1 0,0-1 0,0 0 0,0 1 0,0-1 0,1 0 0,-1 0 0,1 0 0,0 1 0,-1-2 0,1 1 0,0 0 0,0 0 0,0-1 0,0 1 0,0-1 0,4 3 0,37 13 0,-36-15 0,-1 0 0,0 0 0,0 0 0,0 1 0,0 0 0,-1 0 0,1 1 0,-1-1 0,0 1 0,9 8 0,-13-11 0,-1-1 0,0 1 0,0-1 0,0 1 0,1-1 0,-1 1 0,0-1 0,0 1 0,0-1 0,0 1 0,0-1 0,0 1 0,0-1 0,0 1 0,0-1 0,0 1 0,0-1 0,0 1 0,0-1 0,-1 1 0,1-1 0,0 1 0,0-1 0,0 1 0,-1-1 0,1 0 0,0 1 0,-1-1 0,1 1 0,0-1 0,-1 0 0,1 1 0,0-1 0,-1 0 0,1 1 0,-1-1 0,1 0 0,-1 0 0,1 0 0,0 1 0,-1-1 0,1 0 0,-1 0 0,1 0 0,-1 0 0,1 0 0,-2 0 0,-25 6 0,27-6 0,-39 3 0,-56-4 0,46 0 0,65 1 0,0 0 0,0-1 0,0-1 0,0-1 0,0 0 0,0-1 0,-1 0 0,0-1 0,0-1 0,22-12 0,-35 17 0,-1 0 0,1 0 0,0 0 0,-1 0 0,1 0 0,-1 0 0,0 0 0,1 0 0,-1-1 0,0 1 0,0-1 0,0 1 0,0-1 0,0 1 0,0-1 0,0 0 0,-1 1 0,1-1 0,0 0 0,-1 0 0,1 1 0,-1-1 0,0-2 0,0 2 0,-1 1 0,0 0 0,1-1 0,-1 1 0,0 0 0,0 0 0,0 0 0,0 0 0,0 0 0,0 0 0,0 0 0,0 0 0,0 0 0,0 0 0,-1 1 0,1-1 0,0 0 0,0 1 0,-1-1 0,1 1 0,-1-1 0,1 1 0,0 0 0,-1 0 0,1-1 0,-1 1 0,1 0 0,0 0 0,-1 1 0,1-1 0,-3 0 0,-9 1 0,1 0 0,-1 1 0,0 0 0,-13 4 0,20-4 0,1-1 0,-1 1 0,1 0 0,-1 1 0,1-1 0,0 1 0,0 0 0,0 0 0,1 1 0,-1-1 0,-5 7 0,10-10 0,-1 1 0,1-1 0,0 0 0,0 1 0,0-1 0,-1 1 0,1-1 0,0 1 0,0-1 0,0 1 0,0-1 0,0 1 0,0-1 0,0 1 0,0 0 0,0-1 0,0 1 0,0-1 0,0 1 0,0-1 0,1 1 0,-1-1 0,0 1 0,0-1 0,1 0 0,-1 1 0,0-1 0,0 1 0,1-1 0,-1 1 0,0-1 0,1 0 0,-1 1 0,1-1 0,-1 0 0,0 1 0,1-1 0,-1 0 0,1 0 0,-1 1 0,1-1 0,-1 0 0,1 0 0,-1 0 0,1 0 0,-1 0 0,1 0 0,-1 0 0,1 0 0,0 0 0,31 6 0,-31-6 0,18 1 0,0-2 0,0 0 0,0-1 0,0 0 0,23-7 0,-13 3 0,-28 5 0,1 1 0,-1 0 0,1 0 0,-1 0 0,0 0 0,1 1 0,-1-1 0,1 0 0,-1 0 0,0 1 0,1-1 0,-1 1 0,0-1 0,1 1 0,-1 0 0,0-1 0,0 1 0,0 0 0,0 0 0,0 0 0,0 0 0,0 0 0,0 0 0,1 2 0,16 11 0,-8-10 0,0 0 0,0-1 0,0 0 0,0 0 0,1-1 0,16 1 0,68-2 0,-67-1 0,222-2 0,-290 2 0,-1 2 0,-76 13 0,94-10 60,-41 3 0,58-7-184,0-1 0,0 0 1,-1-1-1,1 1 0,0-1 0,0 0 1,0-1-1,0 1 0,1-1 0,-1 0 1,-10-6-1,0-4-6702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05:32:14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765 291 24575,'-11'-1'0,"0"-1"0,0 0 0,0-1 0,0 0 0,1-1 0,-1 0 0,1 0 0,0-1 0,0-1 0,0 0 0,-11-9 0,7 6 0,0 0 0,0 1 0,-1 0 0,-31-10 0,-91-21 0,-171-42 0,248 64 0,59 17 0,1 0 0,-1-1 0,0 1 0,1 0 0,-1 0 0,1 0 0,-1 0 0,0 0 0,1 0 0,-1 0 0,1 0 0,-1 0 0,0 0 0,1 0 0,-1 1 0,1-1 0,-1 0 0,1 0 0,-1 1 0,1-1 0,-1 0 0,1 0 0,-1 1 0,1-1 0,-1 1 0,1-1 0,-1 0 0,1 1 0,0-1 0,-1 1 0,1-1 0,0 1 0,-1-1 0,1 1 0,0-1 0,0 1 0,-1 0 0,1-1 0,0 1 0,0-1 0,0 1 0,0 0 0,0-1 0,0 1 0,0 0 0,2 35 0,-1-28 0,0 7 0,2 10 0,-1 1 0,-2 28 0,0-52 0,0 1 0,0-1 0,0 0 0,1 0 0,-1 1 0,1-1 0,-1 0 0,1 0 0,0 0 0,0 0 0,0 0 0,0 0 0,0 0 0,0 0 0,1 0 0,-1-1 0,1 1 0,-1 0 0,1-1 0,2 2 0,-2-1 0,0 0 0,0 0 0,0 1 0,0-1 0,0 0 0,-1 1 0,1-1 0,-1 1 0,1-1 0,-1 1 0,0 0 0,1 3 0,0 7 0,-1 1 0,-1-1 0,0 1 0,-2 15 0,1-19 0,0 0 0,0 1 0,1-1 0,1 0 0,0 0 0,0 0 0,1 0 0,0 0 0,5 13 0,-1-11 0,0 0 0,1-1 0,1 1 0,0-2 0,0 1 0,1-1 0,1 0 0,17 14 0,12 6 0,43 26 0,73 37 0,72 50 0,-209-126 0,-18-17 0,0 0 0,0 0 0,0 0 0,0 0 0,0 1 0,1-1 0,-1 0 0,0 0 0,0 1 0,0-1 0,0 0 0,0 0 0,0 0 0,0 1 0,0-1 0,0 0 0,0 0 0,0 1 0,0-1 0,0 0 0,0 0 0,0 1 0,0-1 0,0 0 0,0 0 0,0 0 0,-1 1 0,1-1 0,0 0 0,0 0 0,0 0 0,0 1 0,0-1 0,-1 0 0,1 0 0,0 0 0,0 0 0,0 0 0,0 1 0,-1-1 0,1 0 0,-2 0 0,1 0 0,-1 0 0,0 0 0,1 0 0,-1 0 0,0 0 0,1-1 0,-1 1 0,0 0 0,1-1 0,-1 0 0,1 1 0,-1-1 0,1 0 0,-1 0 0,1 0 0,-1 0 0,-1-2 0,-4-3 0,1 0 0,0 0 0,1 0 0,-1-1 0,1 0 0,1-1 0,-1 1 0,1-1 0,1 1 0,-1-1 0,1 0 0,-3-15 0,0-6 0,1-1 0,-1-37 0,6 64 0,0-5 0,-1 0 0,0 0 0,-1 0 0,1 0 0,-1 0 0,-6-13 0,6 17 0,0 0 0,-1 1 0,1-1 0,-1 1 0,0-1 0,0 1 0,0 0 0,0 0 0,-1 0 0,1 1 0,-1-1 0,0 1 0,0 0 0,-4-2 0,-17-7 0,-38-10 0,42 16 0,0-2 0,-36-17 0,55 23 0,1 0 0,-1 0 0,0 0 0,1 0 0,-1 0 0,1 0 0,0 0 0,-1-1 0,1 1 0,0 0 0,0-1 0,-1 1 0,1-1 0,0 1 0,1-1 0,-2-2 0,1 2 0,1 1 0,0 0 0,0 0 0,0 0 0,0-1 0,0 1 0,0 0 0,1 0 0,-1 0 0,0-1 0,1 1 0,-1 0 0,0 0 0,1 0 0,0 0 0,-1 0 0,1 0 0,1-2 0,4-4 0,0 1 0,1 1 0,-1-1 0,1 1 0,13-7 0,-6 3 0,0-2 0,0 1 0,1 1 0,0 0 0,0 1 0,1 0 0,0 2 0,1 0 0,-1 1 0,23-5 0,94-16 0,-116 21 0,0 0 0,0-1 0,0-1 0,-1 0 0,24-15 0,-39 22 0,-1 0 0,1-1 0,0 1 0,0-1 0,0 1 0,0-1 0,-1 0 0,1 1 0,0-1 0,-1 0 0,1 1 0,0-1 0,-1 0 0,1 0 0,-1 0 0,1 1 0,-1-1 0,0 0 0,1 0 0,-1 0 0,0 0 0,1-2 0,-2 3 0,1-1 0,0 0 0,-1 1 0,1-1 0,-1 0 0,1 1 0,-1-1 0,1 1 0,-1-1 0,0 1 0,1-1 0,-1 1 0,0 0 0,1-1 0,-1 1 0,0 0 0,0-1 0,1 1 0,-1 0 0,0 0 0,-1 0 0,-5-2 0,0 1 0,0 0 0,0 1 0,-15 1 0,11 0 0,0 0 0,-1 1 0,1 1 0,1 0 0,-1 1 0,0 0 0,1 0 0,0 1 0,-16 10 0,26-15 0,-1 0 0,1 0 0,-1 1 0,0-1 0,1 0 0,-1 1 0,1-1 0,-1 0 0,1 1 0,-1-1 0,1 1 0,-1-1 0,1 1 0,0-1 0,-1 1 0,1-1 0,-1 1 0,1-1 0,0 1 0,0 0 0,-1-1 0,1 1 0,0 0 0,0-1 0,0 1 0,0 0 0,0-1 0,0 1 0,0 0 0,0-1 0,0 1 0,0-1 0,0 1 0,0 0 0,0-1 0,0 1 0,1 0 0,-1-1 0,0 1 0,1-1 0,-1 1 0,0 0 0,1-1 0,-1 1 0,0-1 0,1 1 0,-1-1 0,1 1 0,-1-1 0,1 0 0,-1 1 0,1-1 0,0 0 0,-1 1 0,1-1 0,-1 0 0,1 0 0,0 1 0,-1-1 0,1 0 0,0 0 0,-1 0 0,2 0 0,42 9 0,7-6 0,67-5 0,-132 3 0,1-1 0,0 0 0,0-1 0,0-1 0,0 0 0,-24-7 0,36 9 0,1 0 0,-1 0 0,1-1 0,0 1 0,-1 0 0,1 0 0,0-1 0,-1 1 0,1 0 0,0 0 0,-1-1 0,1 1 0,0 0 0,0-1 0,-1 1 0,1 0 0,0-1 0,0 1 0,0-1 0,-1 1 0,1 0 0,0-1 0,0 1 0,0-1 0,0 1 0,0 0 0,0-1 0,0 1 0,0-1 0,0 1 0,0-1 0,0 1 0,0 0 0,0-1 0,0 1 0,0-1 0,1 1 0,-1 0 0,0-1 0,0 1 0,0 0 0,1-1 0,-1 0 0,1 1 0,-1 0 0,0-1 0,0 1 0,1-1 0,-1 1 0,0-1 0,0 1 0,0-1 0,1 1 0,-1-1 0,0 1 0,0-1 0,0 1 0,0-1 0,0 1 0,0-1 0,0 0 0,0 1 0,0-1 0,0 1 0,-1-1 0,1 1 0,0-1 0,0 1 0,0-1 0,-1 1 0,1 0 0,0-1 0,0 1 0,-1-1 0,1 1 0,0-1 0,-1 1 0,1 0 0,-1-1 0,1 1 0,0 0 0,-2-1 0,-4-2 0,0 1 0,-1 0 0,1 0 0,-1 1 0,0 0 0,1 0 0,-1 0 0,0 1 0,-11 1 0,-1-1 0,-191-1 0,230-7 0,-1-1 0,0-1 0,-1 0 0,0-2 0,26-21 0,-42 31 0,0 1 0,0-1 0,0 0 0,-1-1 0,1 1 0,0 0 0,-1 0 0,0-1 0,0 1 0,1 0 0,-1-1 0,-1 1 0,1-1 0,0 0 0,-1 1 0,1-1 0,-1 0 0,0-4 0,0 5 0,-1 0 0,0 0 0,0 0 0,1 0 0,-1 1 0,0-1 0,-1 0 0,1 1 0,0-1 0,0 1 0,-1-1 0,1 1 0,-1-1 0,1 1 0,-1 0 0,0 0 0,0 0 0,1 0 0,-1 0 0,0 0 0,0 0 0,0 1 0,0-1 0,0 1 0,-2-1 0,-11-2 0,1 1 0,-1 0 0,-20 1 0,22 1 0,0 0 0,1-2 0,-1 1 0,-20-6 0,33 7 0,-1 0 0,1 0 0,-1 0 0,1 0 0,-1-1 0,1 1 0,-1 0 0,1 0 0,-1 0 0,1-1 0,0 1 0,-1 0 0,1-1 0,-1 1 0,1 0 0,0-1 0,0 1 0,-1 0 0,1-1 0,0 1 0,-1-1 0,1 1 0,0-1 0,0 1 0,0 0 0,0-1 0,-1 1 0,1-1 0,0 1 0,0-1 0,0 1 0,0-1 0,0 1 0,0-1 0,0 1 0,0-1 0,0 1 0,0-1 0,1 1 0,-1-1 0,0 1 0,0-1 0,0 1 0,1 0 0,-1-1 0,0 1 0,0-1 0,1 1 0,-1 0 0,0-1 0,1 1 0,-1 0 0,0-1 0,1 1 0,-1 0 0,1-1 0,30-24 0,-19 16 0,-11 9 0,-1-1 0,0 1 0,0 0 0,1 0 0,-1 0 0,0-1 0,0 1 0,0 0 0,0 0 0,1-1 0,-1 1 0,0 0 0,0-1 0,0 1 0,0 0 0,0 0 0,0-1 0,0 1 0,0 0 0,0-1 0,0 1 0,0 0 0,0 0 0,0-1 0,0 1 0,0 0 0,0-1 0,0 1 0,0 0 0,0 0 0,0-1 0,-1 1 0,1 0 0,0-1 0,0 1 0,-1 0 0,-12-7 0,-20 3 0,32 4 0,-152-2-1365,108 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15F36-7768-4BE2-92E5-C687F1FE1F7F}" type="datetimeFigureOut">
              <a:rPr lang="el-GR" smtClean="0"/>
              <a:t>27/1/2025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4DB49-B3C3-48AD-9E1A-A26CBDFA3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32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ΕΠΙΜΕΛΕΙΑ: ΒΡΑΝΤΣΗ ΕΛΕΝΗ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DB49-B3C3-48AD-9E1A-A26CBDFA309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80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DB49-B3C3-48AD-9E1A-A26CBDFA309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05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5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38442D0-C94A-34A5-7529-85CF06D5D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559768"/>
            <a:ext cx="3238829" cy="3135379"/>
          </a:xfrm>
        </p:spPr>
        <p:txBody>
          <a:bodyPr>
            <a:normAutofit fontScale="90000"/>
          </a:bodyPr>
          <a:lstStyle/>
          <a:p>
            <a:r>
              <a:rPr lang="el-GR" sz="4800" dirty="0">
                <a:solidFill>
                  <a:srgbClr val="FFFFFF"/>
                </a:solidFill>
              </a:rPr>
              <a:t>ΙΕΡΑ ΠΛΟΙΑ- ΙΕΡΕΣ ΤΡΙΗΡΕΙΣ</a:t>
            </a:r>
            <a:br>
              <a:rPr lang="el-GR" sz="4800" dirty="0">
                <a:solidFill>
                  <a:srgbClr val="FFFFFF"/>
                </a:solidFill>
              </a:rPr>
            </a:br>
            <a:br>
              <a:rPr lang="el-GR" sz="4800" dirty="0">
                <a:solidFill>
                  <a:srgbClr val="FFFFFF"/>
                </a:solidFill>
              </a:rPr>
            </a:br>
            <a:endParaRPr lang="el-GR" sz="4800" dirty="0">
              <a:solidFill>
                <a:srgbClr val="FFFFFF"/>
              </a:solidFill>
            </a:endParaRPr>
          </a:p>
        </p:txBody>
      </p:sp>
      <p:sp useBgFill="1">
        <p:nvSpPr>
          <p:cNvPr id="39" name="Rectangle 27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8DCA5D5-2128-DB05-01B8-3B930CE8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36"/>
          <a:stretch/>
        </p:blipFill>
        <p:spPr>
          <a:xfrm>
            <a:off x="602999" y="681421"/>
            <a:ext cx="6909386" cy="5495158"/>
          </a:xfrm>
          <a:prstGeom prst="rect">
            <a:avLst/>
          </a:prstGeom>
        </p:spPr>
      </p:pic>
      <p:cxnSp>
        <p:nvCxnSpPr>
          <p:cNvPr id="43" name="Straight Connector 35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9D98EF-C068-49AC-2FB7-874B358DC508}"/>
              </a:ext>
            </a:extLst>
          </p:cNvPr>
          <p:cNvSpPr txBox="1"/>
          <p:nvPr/>
        </p:nvSpPr>
        <p:spPr>
          <a:xfrm>
            <a:off x="8166876" y="4842588"/>
            <a:ext cx="4112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ΕΠΙΜΕΛΕΙΑ: ΒΡΑΝΤΣΗ ΕΛΕΝΗ – ΠΕ 02</a:t>
            </a:r>
          </a:p>
        </p:txBody>
      </p:sp>
    </p:spTree>
    <p:extLst>
      <p:ext uri="{BB962C8B-B14F-4D97-AF65-F5344CB8AC3E}">
        <p14:creationId xmlns:p14="http://schemas.microsoft.com/office/powerpoint/2010/main" val="287423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l-GR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409C54F-7D8C-D054-6A52-F01DE37F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rgbClr val="FFFFFF"/>
                </a:solidFill>
              </a:rPr>
              <a:t>Η ρηξη των τειχων </a:t>
            </a:r>
            <a:endParaRPr lang="en-US" cap="all" spc="-100" dirty="0">
              <a:solidFill>
                <a:srgbClr val="FFFFFF"/>
              </a:solidFill>
            </a:endParaRPr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9F889D6-0176-CC41-74C2-8D8FB6FC6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59" r="14815" b="1"/>
          <a:stretch/>
        </p:blipFill>
        <p:spPr>
          <a:xfrm>
            <a:off x="643192" y="677485"/>
            <a:ext cx="6909386" cy="5495137"/>
          </a:xfrm>
          <a:prstGeom prst="rect">
            <a:avLst/>
          </a:prstGeom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A2AE62D-1B3A-0116-A2EE-BDF89E42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8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6962C9B-72C5-4946-E80F-6ACE5A97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79" r="1" b="1"/>
          <a:stretch/>
        </p:blipFill>
        <p:spPr>
          <a:xfrm>
            <a:off x="955850" y="803063"/>
            <a:ext cx="10280300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9C67414-C09B-DF4F-3BEB-C8973C14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ΙΕΡΑ ΠΛΟΙΑ- ΙΕΡΕΣ ΤΡΙΗΡΕΙΣ</a:t>
            </a:r>
          </a:p>
        </p:txBody>
      </p:sp>
      <p:graphicFrame>
        <p:nvGraphicFramePr>
          <p:cNvPr id="18" name="Θέση περιεχομένου 2">
            <a:extLst>
              <a:ext uri="{FF2B5EF4-FFF2-40B4-BE49-F238E27FC236}">
                <a16:creationId xmlns:a16="http://schemas.microsoft.com/office/drawing/2014/main" id="{A0FC8A3C-54C8-35BA-27A7-00AB1B7AE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48110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87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80976B6-A612-AA66-F559-3D05B6119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323" y="643468"/>
            <a:ext cx="5552420" cy="54102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CDC6B0C-0037-6E36-611D-47C3A0C9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l-GR" sz="3200">
                <a:solidFill>
                  <a:srgbClr val="FFFFFF"/>
                </a:solidFill>
              </a:rPr>
              <a:t>ΠΑΡΑΛΟΣ ΚΑΙ ΣΑΛΑΜΙΝΙΑ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AE51094-02E1-43CA-659A-1FDCF4F25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9371" y="2350311"/>
            <a:ext cx="2343150" cy="164782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32AA6EC-DFC7-E379-86A4-DBC647723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46" y="4422512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4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88BA0FB-6EE0-D169-9F63-4A4B0CF6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90" y="891241"/>
            <a:ext cx="3628129" cy="5075519"/>
          </a:xfrm>
        </p:spPr>
        <p:txBody>
          <a:bodyPr>
            <a:normAutofit/>
          </a:bodyPr>
          <a:lstStyle/>
          <a:p>
            <a:pPr algn="r"/>
            <a:r>
              <a:rPr lang="el-GR" sz="4000" dirty="0">
                <a:solidFill>
                  <a:srgbClr val="FFFFFF"/>
                </a:solidFill>
              </a:rPr>
              <a:t>ΠΑΡΑΛΟΣ</a:t>
            </a:r>
            <a:br>
              <a:rPr lang="el-GR" sz="4000" dirty="0">
                <a:solidFill>
                  <a:srgbClr val="FFFFFF"/>
                </a:solidFill>
              </a:rPr>
            </a:br>
            <a:endParaRPr lang="el-GR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0F5BE8-54D5-773C-F915-AE63D143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0" y="891241"/>
            <a:ext cx="6359677" cy="5075519"/>
          </a:xfrm>
        </p:spPr>
        <p:txBody>
          <a:bodyPr anchor="ctr">
            <a:normAutofit/>
          </a:bodyPr>
          <a:lstStyle/>
          <a:p>
            <a:r>
              <a:rPr lang="el-GR" dirty="0" err="1">
                <a:solidFill>
                  <a:srgbClr val="FFFFFF"/>
                </a:solidFill>
              </a:rPr>
              <a:t>πάρ-ᾰλος</a:t>
            </a:r>
            <a:r>
              <a:rPr lang="el-GR" dirty="0">
                <a:solidFill>
                  <a:srgbClr val="FFFFFF"/>
                </a:solidFill>
              </a:rPr>
              <a:t>, -ον (</a:t>
            </a:r>
            <a:r>
              <a:rPr lang="el-GR" dirty="0" err="1">
                <a:solidFill>
                  <a:srgbClr val="FFFFFF"/>
                </a:solidFill>
              </a:rPr>
              <a:t>ἅλς</a:t>
            </a:r>
            <a:r>
              <a:rPr lang="el-GR" dirty="0">
                <a:solidFill>
                  <a:srgbClr val="FFFFFF"/>
                </a:solidFill>
              </a:rPr>
              <a:t>), </a:t>
            </a:r>
          </a:p>
          <a:p>
            <a:pPr marL="0" indent="0">
              <a:buNone/>
            </a:pPr>
            <a:r>
              <a:rPr lang="el-GR" dirty="0">
                <a:solidFill>
                  <a:srgbClr val="FFFFFF"/>
                </a:solidFill>
              </a:rPr>
              <a:t> αυτός που βρίσκεται κοντά ή δίπλα στη θάλασσα</a:t>
            </a:r>
          </a:p>
          <a:p>
            <a:r>
              <a:rPr lang="el-GR" dirty="0">
                <a:solidFill>
                  <a:srgbClr val="FFFFFF"/>
                </a:solidFill>
              </a:rPr>
              <a:t> Η Πάραλος ήταν </a:t>
            </a:r>
            <a:r>
              <a:rPr lang="el-GR" dirty="0" err="1">
                <a:solidFill>
                  <a:srgbClr val="FFFFFF"/>
                </a:solidFill>
              </a:rPr>
              <a:t>τριήρης</a:t>
            </a:r>
            <a:r>
              <a:rPr lang="el-GR" dirty="0">
                <a:solidFill>
                  <a:srgbClr val="FFFFFF"/>
                </a:solidFill>
              </a:rPr>
              <a:t> που συμμετείχε ειδικά στις</a:t>
            </a:r>
          </a:p>
          <a:p>
            <a:pPr marL="0" indent="0">
              <a:buNone/>
            </a:pPr>
            <a:r>
              <a:rPr lang="el-GR" dirty="0">
                <a:solidFill>
                  <a:srgbClr val="FFFFFF"/>
                </a:solidFill>
              </a:rPr>
              <a:t>"θεωρίες" καθώς και σε άλλες ιερές ή δημόσιες</a:t>
            </a:r>
          </a:p>
          <a:p>
            <a:pPr marL="0" indent="0">
              <a:buNone/>
            </a:pPr>
            <a:r>
              <a:rPr lang="el-GR" dirty="0">
                <a:solidFill>
                  <a:srgbClr val="FFFFFF"/>
                </a:solidFill>
              </a:rPr>
              <a:t> αποστολές, συνήθως επείγουσας φύσεως. </a:t>
            </a:r>
          </a:p>
          <a:p>
            <a:r>
              <a:rPr lang="el-GR" dirty="0">
                <a:solidFill>
                  <a:srgbClr val="FFFFFF"/>
                </a:solidFill>
              </a:rPr>
              <a:t>Το συνηθέστερο αγκυροβόλιο της Παράλου ήταν ο δυτικός όρμος στην άκρη του Σουνίου , γνωστός ως "Παράλου Γη".</a:t>
            </a:r>
          </a:p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6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A1FC78F-0ED1-95E2-496E-3CF18DA0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1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FA8CD2-9DD1-463F-94B6-F2A390BC9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905E6BA-B48D-8041-9069-3A7DB635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44" r="1" b="393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B53684-2A8B-4C6B-8F55-3B5CE3994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ABFA8CD2-9DD1-463F-94B6-F2A390BC9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4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C6C38D4-4201-CF86-9644-E4B8FA39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79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92B53684-2A8B-4C6B-8F55-3B5CE3994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6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1E84EFE-5839-8659-54A9-A761239B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ABFA8CD2-9DD1-463F-94B6-F2A390BC9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8C56DA92-C1A2-4BF6-C34E-5FAD3BA9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79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92B53684-2A8B-4C6B-8F55-3B5CE3994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Γραφή 2">
                <a:extLst>
                  <a:ext uri="{FF2B5EF4-FFF2-40B4-BE49-F238E27FC236}">
                    <a16:creationId xmlns:a16="http://schemas.microsoft.com/office/drawing/2014/main" id="{4C007D01-3130-FB40-7B29-753B561A5306}"/>
                  </a:ext>
                </a:extLst>
              </p14:cNvPr>
              <p14:cNvContentPartPr/>
              <p14:nvPr/>
            </p14:nvContentPartPr>
            <p14:xfrm>
              <a:off x="1340493" y="4217056"/>
              <a:ext cx="836280" cy="253440"/>
            </p14:xfrm>
          </p:contentPart>
        </mc:Choice>
        <mc:Fallback>
          <p:pic>
            <p:nvPicPr>
              <p:cNvPr id="3" name="Γραφή 2">
                <a:extLst>
                  <a:ext uri="{FF2B5EF4-FFF2-40B4-BE49-F238E27FC236}">
                    <a16:creationId xmlns:a16="http://schemas.microsoft.com/office/drawing/2014/main" id="{4C007D01-3130-FB40-7B29-753B561A53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4373" y="4210936"/>
                <a:ext cx="8485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D972683F-52B8-8E9F-81B9-6AD80E2F9185}"/>
                  </a:ext>
                </a:extLst>
              </p14:cNvPr>
              <p14:cNvContentPartPr/>
              <p14:nvPr/>
            </p14:nvContentPartPr>
            <p14:xfrm>
              <a:off x="1245813" y="4165936"/>
              <a:ext cx="843120" cy="345960"/>
            </p14:xfrm>
          </p:contentPart>
        </mc:Choice>
        <mc:Fallback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D972683F-52B8-8E9F-81B9-6AD80E2F91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9693" y="4159816"/>
                <a:ext cx="8553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45681497-B642-21D2-2C7F-85529731AD2F}"/>
                  </a:ext>
                </a:extLst>
              </p14:cNvPr>
              <p14:cNvContentPartPr/>
              <p14:nvPr/>
            </p14:nvContentPartPr>
            <p14:xfrm>
              <a:off x="1407813" y="4228216"/>
              <a:ext cx="300240" cy="345600"/>
            </p14:xfrm>
          </p:contentPart>
        </mc:Choice>
        <mc:Fallback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45681497-B642-21D2-2C7F-85529731AD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1693" y="4222096"/>
                <a:ext cx="312480" cy="3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1733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πούνι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TM03457510[[fn=Σαπούνι]]</Template>
  <TotalTime>78</TotalTime>
  <Words>153</Words>
  <Application>Microsoft Office PowerPoint</Application>
  <PresentationFormat>Ευρεία οθόνη</PresentationFormat>
  <Paragraphs>26</Paragraphs>
  <Slides>12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Aptos</vt:lpstr>
      <vt:lpstr>Century Gothic</vt:lpstr>
      <vt:lpstr>Garamond</vt:lpstr>
      <vt:lpstr>Σαπούνι</vt:lpstr>
      <vt:lpstr>ΙΕΡΑ ΠΛΟΙΑ- ΙΕΡΕΣ ΤΡΙΗΡΕΙΣ  </vt:lpstr>
      <vt:lpstr>ΙΕΡΑ ΠΛΟΙΑ- ΙΕΡΕΣ ΤΡΙΗΡΕΙΣ</vt:lpstr>
      <vt:lpstr>ΠΑΡΑΛΟΣ ΚΑΙ ΣΑΛΑΜΙΝΙΑ</vt:lpstr>
      <vt:lpstr>ΠΑΡΑΛΟΣ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ρηξη των τειχων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Eleni Vrantsi</dc:creator>
  <cp:lastModifiedBy>Eleni Vrantsi</cp:lastModifiedBy>
  <cp:revision>4</cp:revision>
  <dcterms:created xsi:type="dcterms:W3CDTF">2025-01-05T22:31:55Z</dcterms:created>
  <dcterms:modified xsi:type="dcterms:W3CDTF">2025-01-27T05:32:36Z</dcterms:modified>
</cp:coreProperties>
</file>