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5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9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C7D75DA-39EC-E29D-81DC-1B9C73B9F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E6702D8-28B8-04E5-0C0C-4D68DDE81F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A8B1217-9709-BD8B-D17A-9E233E703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9BE78-3ABC-4AE5-B457-2C4E611D7BCD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37B1BBB-0DC2-1139-E080-9A776246B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69A341A-EB24-034F-6F58-02001C901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2B63-7793-4510-8E4B-19C6D39791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9380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A624C3-1512-45CF-7373-2CEDB311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BBABDC0-8236-10E2-CD73-4C0A9169AF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368BAE4-B75C-C45C-90B9-1D445CA41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9BE78-3ABC-4AE5-B457-2C4E611D7BCD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07DF197-2601-9A24-6AA9-FDAC8A215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1152B29-08C1-46B1-AEF3-95F839975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2B63-7793-4510-8E4B-19C6D39791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3295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CF798600-8FD1-AC6E-836D-A3C81D16F7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C2904BC-C08A-EFED-EFC5-E2575EAD5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81E04FE-DB68-EC72-DBA3-97E2FBD5A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9BE78-3ABC-4AE5-B457-2C4E611D7BCD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BC2D72B-D224-36C7-D242-81E479A8A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139048D-CE34-3243-1A9F-6CDCF6A7D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2B63-7793-4510-8E4B-19C6D39791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11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D16646-B971-67AE-6E44-90633CF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3CE166E-4927-7625-37F6-FFF953395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AA94EA-5C0E-7FEA-AE17-181668677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9BE78-3ABC-4AE5-B457-2C4E611D7BCD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573F158-3D62-B738-9C24-7595B09D5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D074F54-9F49-1557-D935-E25E8BA19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2B63-7793-4510-8E4B-19C6D39791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985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A59AB2-5DB4-985E-3022-864071F0E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FDC8D4E-8693-4AF5-F465-6954F6D7F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AAF34F4-FDAC-4E85-E414-B268C5311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9BE78-3ABC-4AE5-B457-2C4E611D7BCD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524FCD9-FBFE-0492-C8AB-C30607D79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FB6FD5D-2D41-F32F-A7E3-A27AAB26F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2B63-7793-4510-8E4B-19C6D39791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5910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5CB3EA-45CE-D7BF-7A2A-688C33A20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C02BF06-5765-15F4-F3C5-CC093ED903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1BFFBEF-BB4B-1EF8-B9A8-54203C013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0E983EC-ED40-3381-2655-B0A64F448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9BE78-3ABC-4AE5-B457-2C4E611D7BCD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08D2614-0332-8133-5673-5D6C7EE62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39F548F-F479-EB4B-90F6-3D13890B1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2B63-7793-4510-8E4B-19C6D39791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3269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0C3C97-E044-BE13-C890-18B994A91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34F12B7-6CAF-4CFF-0EAB-DB208F969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E8864F4-E644-53B8-F3C5-40F8DCA1D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2BFAD5A5-0317-F76E-8A99-F6B043CECE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64A7992-FEF3-C924-D6B2-3A385A8D69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8510A6F-B7D9-298C-6FF1-FFE6D90AC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9BE78-3ABC-4AE5-B457-2C4E611D7BCD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36B56E48-AA87-500D-DC44-1D66FEFA5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BD7A070-5D7E-3223-2265-1D3320BE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2B63-7793-4510-8E4B-19C6D39791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7383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50ED0A-4A0E-DDAD-A9F7-220441CFB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3585CC8-9782-44D1-9FC7-7E7889C84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9BE78-3ABC-4AE5-B457-2C4E611D7BCD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94BC4C57-7DE4-D202-4F1A-601279321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8CD6E4C-8AA4-AA00-EE06-BF29A5D1A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2B63-7793-4510-8E4B-19C6D39791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7139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B4D25C00-CF16-139D-DBFC-0EE9C86CC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9BE78-3ABC-4AE5-B457-2C4E611D7BCD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4AE65F99-C9B1-79C5-E263-D2CDEF209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EE9ACCD-FD67-F537-50DA-67F23A334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2B63-7793-4510-8E4B-19C6D39791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624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A70C9D-AAD3-CBAB-F4E7-BC7FE0584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357970C-047A-9B31-5611-0CF3E3FD6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96C5D77-797D-B52B-C8B6-80998044A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43A068B-DECC-F058-DE2B-18A7EAC3F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9BE78-3ABC-4AE5-B457-2C4E611D7BCD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92E049A-D1D5-C0FC-C79E-2C25FB141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2D729BF-4376-3770-CFE1-27E867D4A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2B63-7793-4510-8E4B-19C6D39791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3763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3CE683-E4B6-2E01-5FEF-CE99D9C9E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15804029-6803-DCF4-A5E0-D94CE060A7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D87F6DB-9A92-2510-B64A-2E627E972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A3DA5D2-9233-4ED9-E9D5-49F4A5AD6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9BE78-3ABC-4AE5-B457-2C4E611D7BCD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22745B9-FA85-E9AB-DEDC-6033DD07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971A192-4AC6-286A-81AF-EEFBC92F9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2B63-7793-4510-8E4B-19C6D39791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490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8736356C-881F-0CF6-B793-E086A98E3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51B4346-D526-2E18-1C21-D18F724F1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0C9E3DA-0377-F583-F9F7-38AF1D09EB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9BE78-3ABC-4AE5-B457-2C4E611D7BCD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FFE2E42-B0CE-B116-78BB-016AF0830A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683C804-D1F1-195D-9573-70F5DDD111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C2B63-7793-4510-8E4B-19C6D39791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594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A0%CE%BF%CE%BB%CF%85%CE%BA%CE%B1%CF%84%CE%BF%CE%B9%CE%BA%CE%AF%CE%B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l.wikipedia.org/w/index.php?title=%CE%91%CE%BD%CE%B1%CE%BA%CE%B1%CE%AF%CE%BD%CE%B9%CF%83%CE%B7&amp;action=edit&amp;redlink=1" TargetMode="External"/><Relationship Id="rId4" Type="http://schemas.openxmlformats.org/officeDocument/2006/relationships/hyperlink" Target="https://el.wikipedia.org/wiki/%CE%9A%CE%B1%CF%84%CE%BF%CE%B9%CE%BA%CE%AF%CE%B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xe.gr/%CE%B5%CF%81%CE%B3%CE%B1%CF%83%CE%AF%CE%B1/%CE%B8%CE%AD%CF%83%CE%B5%CE%B9%CF%82-%CE%B5%CF%81%CE%B3%CE%B1%CF%83%CE%AF%CE%B1%CF%82?owner=PENERGON+%CE%A4%CE%95%CE%A7%CE%9D%CE%99%CE%9A%CE%97+%CE%91%CE%9D%CE%91%CE%A0%CE%A4%CE%A5%CE%9E%CE%99%CE%91%CE%9A%CE%97+%CE%9C%CE%9F%CE%9D%CE%9F%CE%A0%CE%A1%CE%9F%CE%A3%CE%A9%CE%A0%CE%97+%CE%99%CE%9A%CE%95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EC5209-B9D5-DC79-96C7-3A10390570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Ψαχνω</a:t>
            </a:r>
            <a:r>
              <a:rPr lang="el-GR" dirty="0"/>
              <a:t> στις </a:t>
            </a:r>
            <a:r>
              <a:rPr lang="el-GR" dirty="0" err="1"/>
              <a:t>μικρες</a:t>
            </a:r>
            <a:r>
              <a:rPr lang="el-GR" dirty="0"/>
              <a:t> </a:t>
            </a:r>
            <a:r>
              <a:rPr lang="el-GR" dirty="0" err="1"/>
              <a:t>αγγελιες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D295699-885E-3671-7727-13CAACDE28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6956" y="3543796"/>
            <a:ext cx="9144000" cy="1655762"/>
          </a:xfrm>
        </p:spPr>
        <p:txBody>
          <a:bodyPr/>
          <a:lstStyle/>
          <a:p>
            <a:r>
              <a:rPr lang="el-GR" dirty="0" err="1"/>
              <a:t>Τασος</a:t>
            </a:r>
            <a:r>
              <a:rPr lang="el-GR" dirty="0"/>
              <a:t> </a:t>
            </a:r>
            <a:r>
              <a:rPr lang="el-GR" dirty="0" err="1"/>
              <a:t>δουλαβερης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0539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0C176A-5520-F63F-45FE-3FC6EB313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484" y="365125"/>
            <a:ext cx="10515600" cy="1325563"/>
          </a:xfrm>
        </p:spPr>
        <p:txBody>
          <a:bodyPr/>
          <a:lstStyle/>
          <a:p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224A652-3FB3-54C5-9366-5972F7FB9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CAD0ABCD-AC79-4D00-2152-0395850695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615" y="0"/>
            <a:ext cx="4473338" cy="27879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502253-2490-F438-6470-0D4E798423F8}"/>
              </a:ext>
            </a:extLst>
          </p:cNvPr>
          <p:cNvSpPr txBox="1"/>
          <p:nvPr/>
        </p:nvSpPr>
        <p:spPr>
          <a:xfrm>
            <a:off x="2940424" y="2787961"/>
            <a:ext cx="60960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Οι </a:t>
            </a:r>
            <a:r>
              <a:rPr lang="el-GR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οικοδομικές εργασίες</a:t>
            </a: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είναι κάθε είδους τεχνικές υπηρεσίες διαφόρων ειδικοτήτων, που σκοπεύουν στην διαδοχική εκτέλεση όλων των απαραίτητων σταδίων με τελικό στόχο την ολοκλήρωση μίας </a:t>
            </a:r>
            <a:r>
              <a:rPr lang="el-GR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οικοδομησ</a:t>
            </a: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Συνήθως εκτελούνται σε μία </a:t>
            </a:r>
            <a:r>
              <a:rPr lang="el-GR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οικοπεδική</a:t>
            </a: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επιφάνεια στην οποία πρόκειται να ανεγερθεί ένα κτίσμα, το μέγεθος του οποίου μπορεί να ποικίλλει, μεταξύ ενός ισογείου διαμερίσματος ή καταστήματος, μέχρι μίας πολυώροφης </a:t>
            </a:r>
            <a:r>
              <a:rPr lang="el-GR" b="0" i="0" u="none" strike="noStrike" dirty="0">
                <a:effectLst/>
                <a:latin typeface="Arial" panose="020B0604020202020204" pitchFamily="34" charset="0"/>
                <a:hlinkClick r:id="rId3" tooltip="Πολυκατοικία"/>
              </a:rPr>
              <a:t>πολυκατοικίας</a:t>
            </a: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προορισμένης για </a:t>
            </a:r>
            <a:r>
              <a:rPr lang="el-GR" b="0" i="0" u="none" strike="noStrike" dirty="0">
                <a:effectLst/>
                <a:latin typeface="Arial" panose="020B0604020202020204" pitchFamily="34" charset="0"/>
                <a:hlinkClick r:id="rId4" tooltip="Κατοικία"/>
              </a:rPr>
              <a:t>κατοικία</a:t>
            </a: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(οικιακή χρήση) ή στέγαση επαγγελματιών (επαγγελματική χρήση). Ωστόσο, οικοδομικές εργασίες περιορισμένης έκτασης είναι δυνατόν να εκτελεστούν σε ήδη υπάρχουσα οικοδομική δομή, στο πλαίσιο </a:t>
            </a:r>
            <a:r>
              <a:rPr lang="el-GR" b="0" i="0" u="none" strike="noStrike" dirty="0">
                <a:effectLst/>
                <a:latin typeface="Arial" panose="020B0604020202020204" pitchFamily="34" charset="0"/>
                <a:hlinkClick r:id="rId5" tooltip="Ανακαίνιση (δεν έχει γραφτεί ακόμα)"/>
              </a:rPr>
              <a:t>ανακαίνισης</a:t>
            </a: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566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>
            <a:extLst>
              <a:ext uri="{FF2B5EF4-FFF2-40B4-BE49-F238E27FC236}">
                <a16:creationId xmlns:a16="http://schemas.microsoft.com/office/drawing/2014/main" id="{B2DB1E34-6E16-1B92-B2D7-50B3D3762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D749B77E-F27F-6D98-30D4-2243F2FD6F3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2" r="7862"/>
          <a:stretch/>
        </p:blipFill>
        <p:spPr/>
      </p:pic>
      <p:sp>
        <p:nvSpPr>
          <p:cNvPr id="7" name="Θέση κειμένου 6">
            <a:extLst>
              <a:ext uri="{FF2B5EF4-FFF2-40B4-BE49-F238E27FC236}">
                <a16:creationId xmlns:a16="http://schemas.microsoft.com/office/drawing/2014/main" id="{6CCC0DF2-14DA-83A9-A3E4-228E9799E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234218"/>
          </a:xfrm>
        </p:spPr>
        <p:txBody>
          <a:bodyPr>
            <a:normAutofit fontScale="77500" lnSpcReduction="20000"/>
          </a:bodyPr>
          <a:lstStyle/>
          <a:p>
            <a:pPr algn="l" fontAlgn="t"/>
            <a:endParaRPr lang="el-GR" b="0" i="0" dirty="0">
              <a:solidFill>
                <a:srgbClr val="575757"/>
              </a:solidFill>
              <a:effectLst/>
              <a:latin typeface="IconWebFont"/>
            </a:endParaRP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Στοιχεία θέσης εργασίας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Τύπος απασχόλησης: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Πλήρης, με φυσική παρουσία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Περιοχή: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Αθήνα - Κολωνάκι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Εκπαίδευση: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Απολυτήριο Λυκείου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Σχετική εργασιακή εμπειρία: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2-3 έτη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Γλώσσες: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Ελληνικά (Μητρική γλώσσα), Αγγλικά (Βασικό)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Δεξιότητες: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Ακεραιότητα, αξιοπιστία, εμπιστοσύνη, εντιμότητα, εργασία υπό πίεση, ευγένεια, ζήλος για εργασία, προσήλωση, συνέπεια, συνεργασία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Περιγραφή θέσης εργασίας</a:t>
            </a:r>
          </a:p>
          <a:p>
            <a:pPr algn="l"/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Αναζητούμε σερβιτόρο/α για το νέο </a:t>
            </a:r>
            <a:r>
              <a:rPr lang="el-GR" b="0" i="0" dirty="0" err="1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cafe-bistrot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 στο Κολωνάκι! Είσαι φιλικός, δυναμικός και αγαπάς την αριστεία στην εξυπηρέτηση; Εντάξου στην ομάδα μας για να δημιουργήσουμε μαζί μοναδικές γαστρονομικές εμπειρίες. Προσφέρουμε ελκυστικό μισθό και φιλικό εργασιακό περιβάλλον</a:t>
            </a:r>
          </a:p>
          <a:p>
            <a:pPr algn="l"/>
            <a:r>
              <a:rPr lang="el-GR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Δημοσιεύτηκε: Δευτέρα 16 Δεκεμβρίου 2024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72300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231BCE-6669-5516-2B7F-5FBBDE8C8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198C46CC-3897-CD8E-203C-A440FE2E1C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660" y="365125"/>
            <a:ext cx="4937646" cy="3572312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697E2DF-41A7-B0DD-64DD-BD43504DE6E2}"/>
              </a:ext>
            </a:extLst>
          </p:cNvPr>
          <p:cNvSpPr txBox="1"/>
          <p:nvPr/>
        </p:nvSpPr>
        <p:spPr>
          <a:xfrm>
            <a:off x="2468823" y="4197955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Ο </a:t>
            </a:r>
            <a:r>
              <a:rPr lang="el-GR" dirty="0" err="1"/>
              <a:t>αγροτουρισμός</a:t>
            </a:r>
            <a:r>
              <a:rPr lang="el-GR" dirty="0"/>
              <a:t> είναι μορφή ήπιου τουρισμού κατά την οποία οι επισκέπτες μένουν σε αγρόκτημα και συμμετέχουν σε αγροτικές εργασίες.</a:t>
            </a:r>
          </a:p>
        </p:txBody>
      </p:sp>
    </p:spTree>
    <p:extLst>
      <p:ext uri="{BB962C8B-B14F-4D97-AF65-F5344CB8AC3E}">
        <p14:creationId xmlns:p14="http://schemas.microsoft.com/office/powerpoint/2010/main" val="1024808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F31C8C6D-CE72-619C-79AF-C78B4B427B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22628" y="2405532"/>
            <a:ext cx="5991366" cy="153888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0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Διανομέας</a:t>
            </a:r>
            <a:endParaRPr kumimoji="0" lang="el-GR" altLang="el-GR" sz="10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000" b="0" i="0" u="none" strike="noStrike" cap="none" normalizeH="0" baseline="0" dirty="0" err="1">
                <a:ln>
                  <a:noFill/>
                </a:ln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Courier</a:t>
            </a:r>
            <a:r>
              <a:rPr kumimoji="0" lang="el-GR" altLang="el-GR" sz="1000" b="0" i="0" u="none" strike="noStrike" cap="none" normalizeH="0" baseline="0" dirty="0">
                <a:ln>
                  <a:noFill/>
                </a:ln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 (Διανομείς)</a:t>
            </a:r>
            <a:endParaRPr kumimoji="0" lang="el-GR" altLang="el-GR" sz="10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000" b="1" i="0" u="none" strike="noStrike" cap="none" normalizeH="0" baseline="0" dirty="0">
                <a:ln>
                  <a:noFill/>
                </a:ln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Στοιχεία θέσης εργασίας</a:t>
            </a:r>
            <a:endParaRPr kumimoji="0" lang="el-GR" altLang="el-GR" sz="10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000" b="1" i="0" u="none" strike="noStrike" cap="none" normalizeH="0" baseline="0" dirty="0">
                <a:ln>
                  <a:noFill/>
                </a:ln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Τύπος απασχόλησης:</a:t>
            </a:r>
            <a:r>
              <a:rPr kumimoji="0" lang="el-GR" altLang="el-GR" sz="1000" b="0" i="0" u="none" strike="noStrike" cap="none" normalizeH="0" baseline="0" dirty="0">
                <a:ln>
                  <a:noFill/>
                </a:ln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Πλήρης, με φυσική παρουσία</a:t>
            </a:r>
            <a:endParaRPr kumimoji="0" lang="el-GR" altLang="el-GR" sz="10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000" b="1" i="0" u="none" strike="noStrike" cap="none" normalizeH="0" baseline="0" dirty="0">
                <a:ln>
                  <a:noFill/>
                </a:ln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Περιοχή:</a:t>
            </a:r>
            <a:r>
              <a:rPr kumimoji="0" lang="el-GR" altLang="el-GR" sz="1000" b="0" i="0" u="none" strike="noStrike" cap="none" normalizeH="0" baseline="0" dirty="0">
                <a:ln>
                  <a:noFill/>
                </a:ln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Αθήνα - Βοτανικός</a:t>
            </a:r>
            <a:endParaRPr kumimoji="0" lang="el-GR" altLang="el-GR" sz="10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000" b="1" i="0" u="none" strike="noStrike" cap="none" normalizeH="0" baseline="0" dirty="0">
                <a:ln>
                  <a:noFill/>
                </a:ln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Περιγραφή θέσης εργασίας</a:t>
            </a:r>
            <a:endParaRPr kumimoji="0" lang="el-GR" altLang="el-GR" sz="10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000" b="0" i="0" u="none" strike="noStrike" cap="none" normalizeH="0" baseline="0" dirty="0">
                <a:ln>
                  <a:noFill/>
                </a:ln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Εμπορική ανώνυμη εταιρεία στο Βοτανικό, ζητά διανομέα, κάτοχο αδειών οδήγησης </a:t>
            </a:r>
            <a:r>
              <a:rPr kumimoji="0" lang="el-GR" altLang="el-GR" sz="1000" b="0" i="0" u="none" strike="noStrike" cap="none" normalizeH="0" baseline="0" dirty="0" err="1">
                <a:ln>
                  <a:noFill/>
                </a:ln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δικύκλου</a:t>
            </a:r>
            <a:r>
              <a:rPr kumimoji="0" lang="el-GR" altLang="el-GR" sz="1000" b="0" i="0" u="none" strike="noStrike" cap="none" normalizeH="0" baseline="0" dirty="0">
                <a:ln>
                  <a:noFill/>
                </a:ln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 και αυτοκίνητου, για πενθήμερη απασχόληση, Αποστολή βιογραφικού στο email μέσω φόρμας της Χρυσής Ευκαιρίας.</a:t>
            </a:r>
            <a:endParaRPr kumimoji="0" lang="el-GR" altLang="el-GR" sz="10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0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Δημοσιεύτηκε: Δευτέρα 16 Δεκεμβρίου 2024</a:t>
            </a: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Θέση περιεχομένου 9">
            <a:extLst>
              <a:ext uri="{FF2B5EF4-FFF2-40B4-BE49-F238E27FC236}">
                <a16:creationId xmlns:a16="http://schemas.microsoft.com/office/drawing/2014/main" id="{74367B20-D927-377F-896E-5F33374C93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809" y="1368066"/>
            <a:ext cx="4550723" cy="3408650"/>
          </a:xfrm>
        </p:spPr>
      </p:pic>
    </p:spTree>
    <p:extLst>
      <p:ext uri="{BB962C8B-B14F-4D97-AF65-F5344CB8AC3E}">
        <p14:creationId xmlns:p14="http://schemas.microsoft.com/office/powerpoint/2010/main" val="1054872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C04F5C-2B42-FF94-B2EA-D1AB94AD5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t"/>
            <a:br>
              <a:rPr lang="el-GR" b="0" i="0" dirty="0">
                <a:solidFill>
                  <a:srgbClr val="575757"/>
                </a:solidFill>
                <a:effectLst/>
                <a:latin typeface="IconWebFont"/>
              </a:rPr>
            </a:br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</a:t>
            </a:r>
            <a:endParaRPr lang="el-GR" dirty="0"/>
          </a:p>
        </p:txBody>
      </p:sp>
      <p:sp>
        <p:nvSpPr>
          <p:cNvPr id="6" name="Θέση κειμένου 5">
            <a:extLst>
              <a:ext uri="{FF2B5EF4-FFF2-40B4-BE49-F238E27FC236}">
                <a16:creationId xmlns:a16="http://schemas.microsoft.com/office/drawing/2014/main" id="{0F036BDD-772F-56D1-50FB-25ECD7D77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77718" y="354842"/>
            <a:ext cx="5369731" cy="5734809"/>
          </a:xfrm>
        </p:spPr>
        <p:txBody>
          <a:bodyPr>
            <a:normAutofit fontScale="55000" lnSpcReduction="20000"/>
          </a:bodyPr>
          <a:lstStyle/>
          <a:p>
            <a:pPr algn="l" fontAlgn="t"/>
            <a:endParaRPr lang="el-GR" b="0" i="0" dirty="0">
              <a:solidFill>
                <a:srgbClr val="575757"/>
              </a:solidFill>
              <a:effectLst/>
              <a:latin typeface="IconWebFont"/>
            </a:endParaRP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Στοιχεία θέσης εργασίας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Τύπος απασχόλησης: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Πλήρης, με φυσική παρουσία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Περιοχή: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Αγία Παρασκευή - </a:t>
            </a:r>
            <a:r>
              <a:rPr lang="el-GR" b="0" i="0" dirty="0" err="1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Κοντόπευκο</a:t>
            </a:r>
            <a:endParaRPr lang="el-GR" b="0" i="0" dirty="0">
              <a:solidFill>
                <a:srgbClr val="575757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Περιγραφή θέσης εργασίας</a:t>
            </a:r>
          </a:p>
          <a:p>
            <a:pPr algn="l"/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ΗΛΕΚΤΡΟΛΟΓΟΣ - βοηθός ηλεκτρολόγου για απασχόληση εντός και εκτός Αττικής.</a:t>
            </a:r>
          </a:p>
          <a:p>
            <a:pPr algn="l"/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Οι θέσεις αφορούν ανακαινίσεις ,νέες εγκαταστάσεις, συντηρήσεις εγκαταστάσεων και διορθώσεις βλαβών σε όλους τους τομείς. Αμοιβές ικανοποιητικές.</a:t>
            </a:r>
          </a:p>
          <a:p>
            <a:pPr algn="l"/>
            <a:b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</a:br>
            <a:endParaRPr lang="el-GR" b="0" i="0" dirty="0">
              <a:solidFill>
                <a:srgbClr val="575757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Παροχή ασφάλισης, προϋπηρεσία &amp; εμπειρία επιθυμητή.</a:t>
            </a:r>
          </a:p>
          <a:p>
            <a:pPr algn="l"/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Άδεια οδήγησης επιθυμητή.</a:t>
            </a:r>
          </a:p>
          <a:p>
            <a:pPr algn="l"/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Εκπληρωμένες στρατιωτικές υποχρεώσεις.</a:t>
            </a:r>
          </a:p>
          <a:p>
            <a:pPr algn="l"/>
            <a:b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</a:br>
            <a:endParaRPr lang="el-GR" b="0" i="0" dirty="0">
              <a:solidFill>
                <a:srgbClr val="575757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Αποστολή βιογραφικών μέσω της φόρμας ΧΕ</a:t>
            </a:r>
          </a:p>
          <a:p>
            <a:pPr algn="l"/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, 09:00-16:00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PENERGON ΤΕΧΝΙΚΗ ΑΝΑΠΤΥΞΙΑΚΗ ΜΟΝΟΠΡΟΣΩΠΗ ΙΚΕ</a:t>
            </a:r>
          </a:p>
          <a:p>
            <a:pPr algn="l"/>
            <a:b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</a:br>
            <a:endParaRPr lang="el-GR" b="0" i="0" dirty="0">
              <a:solidFill>
                <a:srgbClr val="575757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el-GR" b="0" i="0" u="none" strike="noStrike" dirty="0">
                <a:solidFill>
                  <a:srgbClr val="575757"/>
                </a:solidFill>
                <a:effectLst/>
                <a:latin typeface="Roboto" panose="02000000000000000000" pitchFamily="2" charset="0"/>
                <a:hlinkClick r:id="rId2"/>
              </a:rPr>
              <a:t>Δείτε όλες τις αγγελίες της εταιρείας</a:t>
            </a:r>
            <a:endParaRPr lang="el-GR" b="0" i="0" dirty="0"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el-GR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Δημοσιεύτηκε: Δευτέρα 16 Δεκεμβρίου 2024</a:t>
            </a:r>
          </a:p>
          <a:p>
            <a:endParaRPr lang="el-GR" dirty="0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9AFCA150-8586-650A-860B-42931EAA5E30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06" y="927893"/>
            <a:ext cx="5030788" cy="3348038"/>
          </a:xfrm>
        </p:spPr>
      </p:pic>
    </p:spTree>
    <p:extLst>
      <p:ext uri="{BB962C8B-B14F-4D97-AF65-F5344CB8AC3E}">
        <p14:creationId xmlns:p14="http://schemas.microsoft.com/office/powerpoint/2010/main" val="112541323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399</Words>
  <Application>Microsoft Office PowerPoint</Application>
  <PresentationFormat>Ευρεία οθόνη</PresentationFormat>
  <Paragraphs>43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IconWebFont</vt:lpstr>
      <vt:lpstr>Roboto</vt:lpstr>
      <vt:lpstr>Θέμα του Office</vt:lpstr>
      <vt:lpstr>Ψαχνω στις μικρες αγγελιες</vt:lpstr>
      <vt:lpstr> </vt:lpstr>
      <vt:lpstr>Παρουσίαση του PowerPoint</vt:lpstr>
      <vt:lpstr>Παρουσίαση του PowerPoint</vt:lpstr>
      <vt:lpstr>Διανομέας Courier (Διανομείς)  Στοιχεία θέσης εργασίας Τύπος απασχόλησης: Πλήρης, με φυσική παρουσία Περιοχή: Αθήνα - Βοτανικός  Περιγραφή θέσης εργασίας Εμπορική ανώνυμη εταιρεία στο Βοτανικό, ζητά διανομέα, κάτοχο αδειών οδήγησης δικύκλου και αυτοκίνητου, για πενθήμερη απασχόληση, Αποστολή βιογραφικού στο email μέσω φόρμας της Χρυσής Ευκαιρίας. Δημοσιεύτηκε: Δευτέρα 16 Δεκεμβρίου 2024</vt:lpstr>
      <vt:lpstr> 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Student</dc:creator>
  <cp:lastModifiedBy>Student</cp:lastModifiedBy>
  <cp:revision>3</cp:revision>
  <dcterms:created xsi:type="dcterms:W3CDTF">2024-12-16T08:27:57Z</dcterms:created>
  <dcterms:modified xsi:type="dcterms:W3CDTF">2025-01-20T08:40:43Z</dcterms:modified>
</cp:coreProperties>
</file>