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0" r:id="rId6"/>
    <p:sldId id="263" r:id="rId7"/>
    <p:sldId id="262" r:id="rId8"/>
    <p:sldId id="257" r:id="rId9"/>
    <p:sldId id="264"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3" d="100"/>
          <a:sy n="103" d="100"/>
        </p:scale>
        <p:origin x="85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683B46-7AAC-07CF-45DE-FD661C4D94E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507031F1-B6EF-EED4-E911-ED00276DD2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BAA3839-7AE7-E67D-792D-7A63F5456AB2}"/>
              </a:ext>
            </a:extLst>
          </p:cNvPr>
          <p:cNvSpPr>
            <a:spLocks noGrp="1"/>
          </p:cNvSpPr>
          <p:nvPr>
            <p:ph type="dt" sz="half" idx="10"/>
          </p:nvPr>
        </p:nvSpPr>
        <p:spPr/>
        <p:txBody>
          <a:bodyPr/>
          <a:lstStyle/>
          <a:p>
            <a:fld id="{7DA02F15-6A6F-48F8-994C-6777C51F2D2D}" type="datetimeFigureOut">
              <a:rPr lang="el-GR" smtClean="0"/>
              <a:t>20/1/2025</a:t>
            </a:fld>
            <a:endParaRPr lang="el-GR"/>
          </a:p>
        </p:txBody>
      </p:sp>
      <p:sp>
        <p:nvSpPr>
          <p:cNvPr id="5" name="Θέση υποσέλιδου 4">
            <a:extLst>
              <a:ext uri="{FF2B5EF4-FFF2-40B4-BE49-F238E27FC236}">
                <a16:creationId xmlns:a16="http://schemas.microsoft.com/office/drawing/2014/main" id="{8E8AA52E-B34D-661D-ECAA-7D4A4D9E63B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6DB4A2B-C469-DA46-CAED-151FFC835720}"/>
              </a:ext>
            </a:extLst>
          </p:cNvPr>
          <p:cNvSpPr>
            <a:spLocks noGrp="1"/>
          </p:cNvSpPr>
          <p:nvPr>
            <p:ph type="sldNum" sz="quarter" idx="12"/>
          </p:nvPr>
        </p:nvSpPr>
        <p:spPr/>
        <p:txBody>
          <a:bodyPr/>
          <a:lstStyle/>
          <a:p>
            <a:fld id="{5D419A8C-7A47-46D2-9B37-8979B902220D}" type="slidenum">
              <a:rPr lang="el-GR" smtClean="0"/>
              <a:t>‹#›</a:t>
            </a:fld>
            <a:endParaRPr lang="el-GR"/>
          </a:p>
        </p:txBody>
      </p:sp>
    </p:spTree>
    <p:extLst>
      <p:ext uri="{BB962C8B-B14F-4D97-AF65-F5344CB8AC3E}">
        <p14:creationId xmlns:p14="http://schemas.microsoft.com/office/powerpoint/2010/main" val="1646189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8643FD-0236-7196-75EC-818D3744B2D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EAEA14F-3E50-D7E3-ABA5-0B54C63BC6B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6EFCDEB-0EFC-CAD2-CA9D-AA24D7029F73}"/>
              </a:ext>
            </a:extLst>
          </p:cNvPr>
          <p:cNvSpPr>
            <a:spLocks noGrp="1"/>
          </p:cNvSpPr>
          <p:nvPr>
            <p:ph type="dt" sz="half" idx="10"/>
          </p:nvPr>
        </p:nvSpPr>
        <p:spPr/>
        <p:txBody>
          <a:bodyPr/>
          <a:lstStyle/>
          <a:p>
            <a:fld id="{7DA02F15-6A6F-48F8-994C-6777C51F2D2D}" type="datetimeFigureOut">
              <a:rPr lang="el-GR" smtClean="0"/>
              <a:t>20/1/2025</a:t>
            </a:fld>
            <a:endParaRPr lang="el-GR"/>
          </a:p>
        </p:txBody>
      </p:sp>
      <p:sp>
        <p:nvSpPr>
          <p:cNvPr id="5" name="Θέση υποσέλιδου 4">
            <a:extLst>
              <a:ext uri="{FF2B5EF4-FFF2-40B4-BE49-F238E27FC236}">
                <a16:creationId xmlns:a16="http://schemas.microsoft.com/office/drawing/2014/main" id="{7B0D3BFD-BA01-C4B4-4B47-FB37847575C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E19E4D3-882A-97DE-93C7-ACD30CA6A8E6}"/>
              </a:ext>
            </a:extLst>
          </p:cNvPr>
          <p:cNvSpPr>
            <a:spLocks noGrp="1"/>
          </p:cNvSpPr>
          <p:nvPr>
            <p:ph type="sldNum" sz="quarter" idx="12"/>
          </p:nvPr>
        </p:nvSpPr>
        <p:spPr/>
        <p:txBody>
          <a:bodyPr/>
          <a:lstStyle/>
          <a:p>
            <a:fld id="{5D419A8C-7A47-46D2-9B37-8979B902220D}" type="slidenum">
              <a:rPr lang="el-GR" smtClean="0"/>
              <a:t>‹#›</a:t>
            </a:fld>
            <a:endParaRPr lang="el-GR"/>
          </a:p>
        </p:txBody>
      </p:sp>
    </p:spTree>
    <p:extLst>
      <p:ext uri="{BB962C8B-B14F-4D97-AF65-F5344CB8AC3E}">
        <p14:creationId xmlns:p14="http://schemas.microsoft.com/office/powerpoint/2010/main" val="1271860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364A1381-BACC-8CA4-E444-78D57C4CE3AB}"/>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6CD0C7B-14B9-4E27-47CB-08AF44794EC1}"/>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89DBEC7-C2B9-47C3-205B-F11B8FFF6313}"/>
              </a:ext>
            </a:extLst>
          </p:cNvPr>
          <p:cNvSpPr>
            <a:spLocks noGrp="1"/>
          </p:cNvSpPr>
          <p:nvPr>
            <p:ph type="dt" sz="half" idx="10"/>
          </p:nvPr>
        </p:nvSpPr>
        <p:spPr/>
        <p:txBody>
          <a:bodyPr/>
          <a:lstStyle/>
          <a:p>
            <a:fld id="{7DA02F15-6A6F-48F8-994C-6777C51F2D2D}" type="datetimeFigureOut">
              <a:rPr lang="el-GR" smtClean="0"/>
              <a:t>20/1/2025</a:t>
            </a:fld>
            <a:endParaRPr lang="el-GR"/>
          </a:p>
        </p:txBody>
      </p:sp>
      <p:sp>
        <p:nvSpPr>
          <p:cNvPr id="5" name="Θέση υποσέλιδου 4">
            <a:extLst>
              <a:ext uri="{FF2B5EF4-FFF2-40B4-BE49-F238E27FC236}">
                <a16:creationId xmlns:a16="http://schemas.microsoft.com/office/drawing/2014/main" id="{69816057-B59C-FC30-1D90-4A979BE19D6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75F5CF8-9835-D3A7-309B-561C7313FAE4}"/>
              </a:ext>
            </a:extLst>
          </p:cNvPr>
          <p:cNvSpPr>
            <a:spLocks noGrp="1"/>
          </p:cNvSpPr>
          <p:nvPr>
            <p:ph type="sldNum" sz="quarter" idx="12"/>
          </p:nvPr>
        </p:nvSpPr>
        <p:spPr/>
        <p:txBody>
          <a:bodyPr/>
          <a:lstStyle/>
          <a:p>
            <a:fld id="{5D419A8C-7A47-46D2-9B37-8979B902220D}" type="slidenum">
              <a:rPr lang="el-GR" smtClean="0"/>
              <a:t>‹#›</a:t>
            </a:fld>
            <a:endParaRPr lang="el-GR"/>
          </a:p>
        </p:txBody>
      </p:sp>
    </p:spTree>
    <p:extLst>
      <p:ext uri="{BB962C8B-B14F-4D97-AF65-F5344CB8AC3E}">
        <p14:creationId xmlns:p14="http://schemas.microsoft.com/office/powerpoint/2010/main" val="1087110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A54B12-29A6-26B8-5C32-33476BC9832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C6D52E9-7B08-B445-4191-CCA2E2AC9973}"/>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0C4EC08-C5F0-466B-7498-D1AB2CF4D0B9}"/>
              </a:ext>
            </a:extLst>
          </p:cNvPr>
          <p:cNvSpPr>
            <a:spLocks noGrp="1"/>
          </p:cNvSpPr>
          <p:nvPr>
            <p:ph type="dt" sz="half" idx="10"/>
          </p:nvPr>
        </p:nvSpPr>
        <p:spPr/>
        <p:txBody>
          <a:bodyPr/>
          <a:lstStyle/>
          <a:p>
            <a:fld id="{7DA02F15-6A6F-48F8-994C-6777C51F2D2D}" type="datetimeFigureOut">
              <a:rPr lang="el-GR" smtClean="0"/>
              <a:t>20/1/2025</a:t>
            </a:fld>
            <a:endParaRPr lang="el-GR"/>
          </a:p>
        </p:txBody>
      </p:sp>
      <p:sp>
        <p:nvSpPr>
          <p:cNvPr id="5" name="Θέση υποσέλιδου 4">
            <a:extLst>
              <a:ext uri="{FF2B5EF4-FFF2-40B4-BE49-F238E27FC236}">
                <a16:creationId xmlns:a16="http://schemas.microsoft.com/office/drawing/2014/main" id="{CF4CF63E-012B-254B-1229-CBF06793E87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58D3C8D-EAA8-97E7-570F-57C6C3B035B8}"/>
              </a:ext>
            </a:extLst>
          </p:cNvPr>
          <p:cNvSpPr>
            <a:spLocks noGrp="1"/>
          </p:cNvSpPr>
          <p:nvPr>
            <p:ph type="sldNum" sz="quarter" idx="12"/>
          </p:nvPr>
        </p:nvSpPr>
        <p:spPr/>
        <p:txBody>
          <a:bodyPr/>
          <a:lstStyle/>
          <a:p>
            <a:fld id="{5D419A8C-7A47-46D2-9B37-8979B902220D}" type="slidenum">
              <a:rPr lang="el-GR" smtClean="0"/>
              <a:t>‹#›</a:t>
            </a:fld>
            <a:endParaRPr lang="el-GR"/>
          </a:p>
        </p:txBody>
      </p:sp>
    </p:spTree>
    <p:extLst>
      <p:ext uri="{BB962C8B-B14F-4D97-AF65-F5344CB8AC3E}">
        <p14:creationId xmlns:p14="http://schemas.microsoft.com/office/powerpoint/2010/main" val="1937001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E74CEE-B0E2-A0D9-431A-62AE3D662760}"/>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1471EFD-47EE-DB85-B27E-E2AD29DA38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F64472AC-1040-54E5-C7DF-901830BC1731}"/>
              </a:ext>
            </a:extLst>
          </p:cNvPr>
          <p:cNvSpPr>
            <a:spLocks noGrp="1"/>
          </p:cNvSpPr>
          <p:nvPr>
            <p:ph type="dt" sz="half" idx="10"/>
          </p:nvPr>
        </p:nvSpPr>
        <p:spPr/>
        <p:txBody>
          <a:bodyPr/>
          <a:lstStyle/>
          <a:p>
            <a:fld id="{7DA02F15-6A6F-48F8-994C-6777C51F2D2D}" type="datetimeFigureOut">
              <a:rPr lang="el-GR" smtClean="0"/>
              <a:t>20/1/2025</a:t>
            </a:fld>
            <a:endParaRPr lang="el-GR"/>
          </a:p>
        </p:txBody>
      </p:sp>
      <p:sp>
        <p:nvSpPr>
          <p:cNvPr id="5" name="Θέση υποσέλιδου 4">
            <a:extLst>
              <a:ext uri="{FF2B5EF4-FFF2-40B4-BE49-F238E27FC236}">
                <a16:creationId xmlns:a16="http://schemas.microsoft.com/office/drawing/2014/main" id="{03480A42-1D70-1903-4FC0-7F230D16A04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E766325-C334-43A3-213B-87B5FD85F472}"/>
              </a:ext>
            </a:extLst>
          </p:cNvPr>
          <p:cNvSpPr>
            <a:spLocks noGrp="1"/>
          </p:cNvSpPr>
          <p:nvPr>
            <p:ph type="sldNum" sz="quarter" idx="12"/>
          </p:nvPr>
        </p:nvSpPr>
        <p:spPr/>
        <p:txBody>
          <a:bodyPr/>
          <a:lstStyle/>
          <a:p>
            <a:fld id="{5D419A8C-7A47-46D2-9B37-8979B902220D}" type="slidenum">
              <a:rPr lang="el-GR" smtClean="0"/>
              <a:t>‹#›</a:t>
            </a:fld>
            <a:endParaRPr lang="el-GR"/>
          </a:p>
        </p:txBody>
      </p:sp>
    </p:spTree>
    <p:extLst>
      <p:ext uri="{BB962C8B-B14F-4D97-AF65-F5344CB8AC3E}">
        <p14:creationId xmlns:p14="http://schemas.microsoft.com/office/powerpoint/2010/main" val="539785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C6A0CA-4B8C-0C46-9F85-93D27D53593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CA6E6DA-81F2-3819-FF5B-3FAE479B7D35}"/>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269ADD7A-EEAD-7F67-DD38-13B46C8EFAB9}"/>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7CA232F1-F220-38C1-9AED-114855C7AE93}"/>
              </a:ext>
            </a:extLst>
          </p:cNvPr>
          <p:cNvSpPr>
            <a:spLocks noGrp="1"/>
          </p:cNvSpPr>
          <p:nvPr>
            <p:ph type="dt" sz="half" idx="10"/>
          </p:nvPr>
        </p:nvSpPr>
        <p:spPr/>
        <p:txBody>
          <a:bodyPr/>
          <a:lstStyle/>
          <a:p>
            <a:fld id="{7DA02F15-6A6F-48F8-994C-6777C51F2D2D}" type="datetimeFigureOut">
              <a:rPr lang="el-GR" smtClean="0"/>
              <a:t>20/1/2025</a:t>
            </a:fld>
            <a:endParaRPr lang="el-GR"/>
          </a:p>
        </p:txBody>
      </p:sp>
      <p:sp>
        <p:nvSpPr>
          <p:cNvPr id="6" name="Θέση υποσέλιδου 5">
            <a:extLst>
              <a:ext uri="{FF2B5EF4-FFF2-40B4-BE49-F238E27FC236}">
                <a16:creationId xmlns:a16="http://schemas.microsoft.com/office/drawing/2014/main" id="{B094BD82-9F4D-C1DC-6678-B970D846E6B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A19B53A-8803-9CB9-AAFD-664DA72A3FB4}"/>
              </a:ext>
            </a:extLst>
          </p:cNvPr>
          <p:cNvSpPr>
            <a:spLocks noGrp="1"/>
          </p:cNvSpPr>
          <p:nvPr>
            <p:ph type="sldNum" sz="quarter" idx="12"/>
          </p:nvPr>
        </p:nvSpPr>
        <p:spPr/>
        <p:txBody>
          <a:bodyPr/>
          <a:lstStyle/>
          <a:p>
            <a:fld id="{5D419A8C-7A47-46D2-9B37-8979B902220D}" type="slidenum">
              <a:rPr lang="el-GR" smtClean="0"/>
              <a:t>‹#›</a:t>
            </a:fld>
            <a:endParaRPr lang="el-GR"/>
          </a:p>
        </p:txBody>
      </p:sp>
    </p:spTree>
    <p:extLst>
      <p:ext uri="{BB962C8B-B14F-4D97-AF65-F5344CB8AC3E}">
        <p14:creationId xmlns:p14="http://schemas.microsoft.com/office/powerpoint/2010/main" val="676685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6795F3-A0DC-2817-B962-E537D6DAB47C}"/>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262C027-2DB5-6415-56A1-918546C75E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F3946A4-D9C8-C530-0873-D114C4F4F905}"/>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3B1F30E9-E995-E97C-81A3-706670B36A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3B6C4364-5188-FA00-0E27-300B80AFB767}"/>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F60086E-7B06-59DC-D3CD-53AFB80258D7}"/>
              </a:ext>
            </a:extLst>
          </p:cNvPr>
          <p:cNvSpPr>
            <a:spLocks noGrp="1"/>
          </p:cNvSpPr>
          <p:nvPr>
            <p:ph type="dt" sz="half" idx="10"/>
          </p:nvPr>
        </p:nvSpPr>
        <p:spPr/>
        <p:txBody>
          <a:bodyPr/>
          <a:lstStyle/>
          <a:p>
            <a:fld id="{7DA02F15-6A6F-48F8-994C-6777C51F2D2D}" type="datetimeFigureOut">
              <a:rPr lang="el-GR" smtClean="0"/>
              <a:t>20/1/2025</a:t>
            </a:fld>
            <a:endParaRPr lang="el-GR"/>
          </a:p>
        </p:txBody>
      </p:sp>
      <p:sp>
        <p:nvSpPr>
          <p:cNvPr id="8" name="Θέση υποσέλιδου 7">
            <a:extLst>
              <a:ext uri="{FF2B5EF4-FFF2-40B4-BE49-F238E27FC236}">
                <a16:creationId xmlns:a16="http://schemas.microsoft.com/office/drawing/2014/main" id="{B5506E04-B546-EDFE-03F2-902F32A7543F}"/>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73AFD5AD-E4AF-63A9-78EA-89DF1E10FB48}"/>
              </a:ext>
            </a:extLst>
          </p:cNvPr>
          <p:cNvSpPr>
            <a:spLocks noGrp="1"/>
          </p:cNvSpPr>
          <p:nvPr>
            <p:ph type="sldNum" sz="quarter" idx="12"/>
          </p:nvPr>
        </p:nvSpPr>
        <p:spPr/>
        <p:txBody>
          <a:bodyPr/>
          <a:lstStyle/>
          <a:p>
            <a:fld id="{5D419A8C-7A47-46D2-9B37-8979B902220D}" type="slidenum">
              <a:rPr lang="el-GR" smtClean="0"/>
              <a:t>‹#›</a:t>
            </a:fld>
            <a:endParaRPr lang="el-GR"/>
          </a:p>
        </p:txBody>
      </p:sp>
    </p:spTree>
    <p:extLst>
      <p:ext uri="{BB962C8B-B14F-4D97-AF65-F5344CB8AC3E}">
        <p14:creationId xmlns:p14="http://schemas.microsoft.com/office/powerpoint/2010/main" val="3484317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1E5CBF-4317-46E3-F30A-1C497341C2F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549B34AA-55DB-0C06-4B9B-A28B5E1D6CA9}"/>
              </a:ext>
            </a:extLst>
          </p:cNvPr>
          <p:cNvSpPr>
            <a:spLocks noGrp="1"/>
          </p:cNvSpPr>
          <p:nvPr>
            <p:ph type="dt" sz="half" idx="10"/>
          </p:nvPr>
        </p:nvSpPr>
        <p:spPr/>
        <p:txBody>
          <a:bodyPr/>
          <a:lstStyle/>
          <a:p>
            <a:fld id="{7DA02F15-6A6F-48F8-994C-6777C51F2D2D}" type="datetimeFigureOut">
              <a:rPr lang="el-GR" smtClean="0"/>
              <a:t>20/1/2025</a:t>
            </a:fld>
            <a:endParaRPr lang="el-GR"/>
          </a:p>
        </p:txBody>
      </p:sp>
      <p:sp>
        <p:nvSpPr>
          <p:cNvPr id="4" name="Θέση υποσέλιδου 3">
            <a:extLst>
              <a:ext uri="{FF2B5EF4-FFF2-40B4-BE49-F238E27FC236}">
                <a16:creationId xmlns:a16="http://schemas.microsoft.com/office/drawing/2014/main" id="{89D6CC95-389B-7819-6A78-52AB30731570}"/>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F5FE3C09-1E5D-46E9-14C3-0BF2BA79CF4E}"/>
              </a:ext>
            </a:extLst>
          </p:cNvPr>
          <p:cNvSpPr>
            <a:spLocks noGrp="1"/>
          </p:cNvSpPr>
          <p:nvPr>
            <p:ph type="sldNum" sz="quarter" idx="12"/>
          </p:nvPr>
        </p:nvSpPr>
        <p:spPr/>
        <p:txBody>
          <a:bodyPr/>
          <a:lstStyle/>
          <a:p>
            <a:fld id="{5D419A8C-7A47-46D2-9B37-8979B902220D}" type="slidenum">
              <a:rPr lang="el-GR" smtClean="0"/>
              <a:t>‹#›</a:t>
            </a:fld>
            <a:endParaRPr lang="el-GR"/>
          </a:p>
        </p:txBody>
      </p:sp>
    </p:spTree>
    <p:extLst>
      <p:ext uri="{BB962C8B-B14F-4D97-AF65-F5344CB8AC3E}">
        <p14:creationId xmlns:p14="http://schemas.microsoft.com/office/powerpoint/2010/main" val="2788890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40F00D1-B971-C925-EC60-3532A6B44DF3}"/>
              </a:ext>
            </a:extLst>
          </p:cNvPr>
          <p:cNvSpPr>
            <a:spLocks noGrp="1"/>
          </p:cNvSpPr>
          <p:nvPr>
            <p:ph type="dt" sz="half" idx="10"/>
          </p:nvPr>
        </p:nvSpPr>
        <p:spPr/>
        <p:txBody>
          <a:bodyPr/>
          <a:lstStyle/>
          <a:p>
            <a:fld id="{7DA02F15-6A6F-48F8-994C-6777C51F2D2D}" type="datetimeFigureOut">
              <a:rPr lang="el-GR" smtClean="0"/>
              <a:t>20/1/2025</a:t>
            </a:fld>
            <a:endParaRPr lang="el-GR"/>
          </a:p>
        </p:txBody>
      </p:sp>
      <p:sp>
        <p:nvSpPr>
          <p:cNvPr id="3" name="Θέση υποσέλιδου 2">
            <a:extLst>
              <a:ext uri="{FF2B5EF4-FFF2-40B4-BE49-F238E27FC236}">
                <a16:creationId xmlns:a16="http://schemas.microsoft.com/office/drawing/2014/main" id="{1F661E69-B908-C55B-DE99-FA377624D503}"/>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4C3458CA-6FD7-41D1-B313-EE1E96A461E1}"/>
              </a:ext>
            </a:extLst>
          </p:cNvPr>
          <p:cNvSpPr>
            <a:spLocks noGrp="1"/>
          </p:cNvSpPr>
          <p:nvPr>
            <p:ph type="sldNum" sz="quarter" idx="12"/>
          </p:nvPr>
        </p:nvSpPr>
        <p:spPr/>
        <p:txBody>
          <a:bodyPr/>
          <a:lstStyle/>
          <a:p>
            <a:fld id="{5D419A8C-7A47-46D2-9B37-8979B902220D}" type="slidenum">
              <a:rPr lang="el-GR" smtClean="0"/>
              <a:t>‹#›</a:t>
            </a:fld>
            <a:endParaRPr lang="el-GR"/>
          </a:p>
        </p:txBody>
      </p:sp>
    </p:spTree>
    <p:extLst>
      <p:ext uri="{BB962C8B-B14F-4D97-AF65-F5344CB8AC3E}">
        <p14:creationId xmlns:p14="http://schemas.microsoft.com/office/powerpoint/2010/main" val="1475256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476B71-69EF-8D82-2531-66487BED2EB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B3CCE02-72E7-393F-C400-9F573BB9A2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CEBB3B2-02BC-33FC-BD40-D8D1DD4650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7CFF5BC-113C-9F6C-D907-11DFA61D9C7E}"/>
              </a:ext>
            </a:extLst>
          </p:cNvPr>
          <p:cNvSpPr>
            <a:spLocks noGrp="1"/>
          </p:cNvSpPr>
          <p:nvPr>
            <p:ph type="dt" sz="half" idx="10"/>
          </p:nvPr>
        </p:nvSpPr>
        <p:spPr/>
        <p:txBody>
          <a:bodyPr/>
          <a:lstStyle/>
          <a:p>
            <a:fld id="{7DA02F15-6A6F-48F8-994C-6777C51F2D2D}" type="datetimeFigureOut">
              <a:rPr lang="el-GR" smtClean="0"/>
              <a:t>20/1/2025</a:t>
            </a:fld>
            <a:endParaRPr lang="el-GR"/>
          </a:p>
        </p:txBody>
      </p:sp>
      <p:sp>
        <p:nvSpPr>
          <p:cNvPr id="6" name="Θέση υποσέλιδου 5">
            <a:extLst>
              <a:ext uri="{FF2B5EF4-FFF2-40B4-BE49-F238E27FC236}">
                <a16:creationId xmlns:a16="http://schemas.microsoft.com/office/drawing/2014/main" id="{9E2539D5-9487-E70A-11E2-6E984EA44BE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210F31F-A8E7-2F0F-DF22-9F7CDD7F8CEC}"/>
              </a:ext>
            </a:extLst>
          </p:cNvPr>
          <p:cNvSpPr>
            <a:spLocks noGrp="1"/>
          </p:cNvSpPr>
          <p:nvPr>
            <p:ph type="sldNum" sz="quarter" idx="12"/>
          </p:nvPr>
        </p:nvSpPr>
        <p:spPr/>
        <p:txBody>
          <a:bodyPr/>
          <a:lstStyle/>
          <a:p>
            <a:fld id="{5D419A8C-7A47-46D2-9B37-8979B902220D}" type="slidenum">
              <a:rPr lang="el-GR" smtClean="0"/>
              <a:t>‹#›</a:t>
            </a:fld>
            <a:endParaRPr lang="el-GR"/>
          </a:p>
        </p:txBody>
      </p:sp>
    </p:spTree>
    <p:extLst>
      <p:ext uri="{BB962C8B-B14F-4D97-AF65-F5344CB8AC3E}">
        <p14:creationId xmlns:p14="http://schemas.microsoft.com/office/powerpoint/2010/main" val="3506777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DC5E2B-1FB0-5C0C-FFD6-EF489C3F0AD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55F6C959-1CCF-E295-8C83-C999C3366C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C43680D7-875D-221F-82B9-187E876F82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13F1408-815B-4C4C-38EA-BFDFEE491EE7}"/>
              </a:ext>
            </a:extLst>
          </p:cNvPr>
          <p:cNvSpPr>
            <a:spLocks noGrp="1"/>
          </p:cNvSpPr>
          <p:nvPr>
            <p:ph type="dt" sz="half" idx="10"/>
          </p:nvPr>
        </p:nvSpPr>
        <p:spPr/>
        <p:txBody>
          <a:bodyPr/>
          <a:lstStyle/>
          <a:p>
            <a:fld id="{7DA02F15-6A6F-48F8-994C-6777C51F2D2D}" type="datetimeFigureOut">
              <a:rPr lang="el-GR" smtClean="0"/>
              <a:t>20/1/2025</a:t>
            </a:fld>
            <a:endParaRPr lang="el-GR"/>
          </a:p>
        </p:txBody>
      </p:sp>
      <p:sp>
        <p:nvSpPr>
          <p:cNvPr id="6" name="Θέση υποσέλιδου 5">
            <a:extLst>
              <a:ext uri="{FF2B5EF4-FFF2-40B4-BE49-F238E27FC236}">
                <a16:creationId xmlns:a16="http://schemas.microsoft.com/office/drawing/2014/main" id="{7A6283E3-2856-92B8-ED3C-ABD2374D737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1DC524A-1AEA-CDD8-DA63-ED94C7B73BDF}"/>
              </a:ext>
            </a:extLst>
          </p:cNvPr>
          <p:cNvSpPr>
            <a:spLocks noGrp="1"/>
          </p:cNvSpPr>
          <p:nvPr>
            <p:ph type="sldNum" sz="quarter" idx="12"/>
          </p:nvPr>
        </p:nvSpPr>
        <p:spPr/>
        <p:txBody>
          <a:bodyPr/>
          <a:lstStyle/>
          <a:p>
            <a:fld id="{5D419A8C-7A47-46D2-9B37-8979B902220D}" type="slidenum">
              <a:rPr lang="el-GR" smtClean="0"/>
              <a:t>‹#›</a:t>
            </a:fld>
            <a:endParaRPr lang="el-GR"/>
          </a:p>
        </p:txBody>
      </p:sp>
    </p:spTree>
    <p:extLst>
      <p:ext uri="{BB962C8B-B14F-4D97-AF65-F5344CB8AC3E}">
        <p14:creationId xmlns:p14="http://schemas.microsoft.com/office/powerpoint/2010/main" val="3739446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91CB2E36-C4C7-1D96-C2B1-DAB8E97255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A8684A9-A73F-F2D7-473D-0DB1EC9FFA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9E08CD9-9B15-62F5-EA6E-4E973E410A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A02F15-6A6F-48F8-994C-6777C51F2D2D}" type="datetimeFigureOut">
              <a:rPr lang="el-GR" smtClean="0"/>
              <a:t>20/1/2025</a:t>
            </a:fld>
            <a:endParaRPr lang="el-GR"/>
          </a:p>
        </p:txBody>
      </p:sp>
      <p:sp>
        <p:nvSpPr>
          <p:cNvPr id="5" name="Θέση υποσέλιδου 4">
            <a:extLst>
              <a:ext uri="{FF2B5EF4-FFF2-40B4-BE49-F238E27FC236}">
                <a16:creationId xmlns:a16="http://schemas.microsoft.com/office/drawing/2014/main" id="{9E505F6E-5EE9-4D45-F076-3CEEA613B8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845A3041-8AFF-B417-5E39-4D44548770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419A8C-7A47-46D2-9B37-8979B902220D}" type="slidenum">
              <a:rPr lang="el-GR" smtClean="0"/>
              <a:t>‹#›</a:t>
            </a:fld>
            <a:endParaRPr lang="el-GR"/>
          </a:p>
        </p:txBody>
      </p:sp>
    </p:spTree>
    <p:extLst>
      <p:ext uri="{BB962C8B-B14F-4D97-AF65-F5344CB8AC3E}">
        <p14:creationId xmlns:p14="http://schemas.microsoft.com/office/powerpoint/2010/main" val="4200150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661169-070B-698A-712B-7F4C43F6432B}"/>
              </a:ext>
            </a:extLst>
          </p:cNvPr>
          <p:cNvSpPr>
            <a:spLocks noGrp="1"/>
          </p:cNvSpPr>
          <p:nvPr>
            <p:ph type="ctrTitle"/>
          </p:nvPr>
        </p:nvSpPr>
        <p:spPr>
          <a:xfrm>
            <a:off x="1111624" y="1122363"/>
            <a:ext cx="9556376" cy="822978"/>
          </a:xfrm>
        </p:spPr>
        <p:txBody>
          <a:bodyPr>
            <a:normAutofit fontScale="90000"/>
          </a:bodyPr>
          <a:lstStyle/>
          <a:p>
            <a:r>
              <a:rPr lang="el-GR" dirty="0"/>
              <a:t>Η ΔΙΑΦΟΡΕΤΙΚΟΤΗΤΑ        </a:t>
            </a:r>
          </a:p>
        </p:txBody>
      </p:sp>
      <p:pic>
        <p:nvPicPr>
          <p:cNvPr id="8" name="Εικόνα 7">
            <a:extLst>
              <a:ext uri="{FF2B5EF4-FFF2-40B4-BE49-F238E27FC236}">
                <a16:creationId xmlns:a16="http://schemas.microsoft.com/office/drawing/2014/main" id="{91B0A470-664A-0909-745C-7621136E12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4941" y="2083317"/>
            <a:ext cx="6615955" cy="4199786"/>
          </a:xfrm>
          <a:prstGeom prst="rect">
            <a:avLst/>
          </a:prstGeom>
        </p:spPr>
      </p:pic>
    </p:spTree>
    <p:extLst>
      <p:ext uri="{BB962C8B-B14F-4D97-AF65-F5344CB8AC3E}">
        <p14:creationId xmlns:p14="http://schemas.microsoft.com/office/powerpoint/2010/main" val="1829831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A883AD-2012-92BC-525D-C2EC13F17EE5}"/>
              </a:ext>
            </a:extLst>
          </p:cNvPr>
          <p:cNvSpPr>
            <a:spLocks noGrp="1"/>
          </p:cNvSpPr>
          <p:nvPr>
            <p:ph type="title"/>
          </p:nvPr>
        </p:nvSpPr>
        <p:spPr/>
        <p:txBody>
          <a:bodyPr/>
          <a:lstStyle/>
          <a:p>
            <a:pPr algn="ctr"/>
            <a:r>
              <a:rPr lang="el-GR" dirty="0"/>
              <a:t>ΔΙΑΦΟΡΕΤΙΚΟΤΗΤΑ ΣΤΑ ΦΥΛΑ</a:t>
            </a:r>
          </a:p>
        </p:txBody>
      </p:sp>
      <p:pic>
        <p:nvPicPr>
          <p:cNvPr id="5" name="Θέση περιεχομένου 4">
            <a:extLst>
              <a:ext uri="{FF2B5EF4-FFF2-40B4-BE49-F238E27FC236}">
                <a16:creationId xmlns:a16="http://schemas.microsoft.com/office/drawing/2014/main" id="{226ED7BC-CC56-84B4-0DB0-E33E32D32DF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65294" y="2399527"/>
            <a:ext cx="6965578" cy="3938520"/>
          </a:xfrm>
        </p:spPr>
      </p:pic>
    </p:spTree>
    <p:extLst>
      <p:ext uri="{BB962C8B-B14F-4D97-AF65-F5344CB8AC3E}">
        <p14:creationId xmlns:p14="http://schemas.microsoft.com/office/powerpoint/2010/main" val="949757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C5E71D-5CC7-1A81-8EA5-F01BBE74F92D}"/>
              </a:ext>
            </a:extLst>
          </p:cNvPr>
          <p:cNvSpPr>
            <a:spLocks noGrp="1"/>
          </p:cNvSpPr>
          <p:nvPr>
            <p:ph type="title"/>
          </p:nvPr>
        </p:nvSpPr>
        <p:spPr>
          <a:xfrm>
            <a:off x="838200" y="403412"/>
            <a:ext cx="10515600" cy="1287276"/>
          </a:xfrm>
        </p:spPr>
        <p:txBody>
          <a:bodyPr/>
          <a:lstStyle/>
          <a:p>
            <a:pPr algn="ctr"/>
            <a:r>
              <a:rPr lang="el-GR" dirty="0"/>
              <a:t>ΔΙΑΦΟΡΕΤΙΚΟΤΗΤΑ ΣΤΟ ΔΕΡΜΑ </a:t>
            </a:r>
          </a:p>
        </p:txBody>
      </p:sp>
      <p:pic>
        <p:nvPicPr>
          <p:cNvPr id="5" name="Θέση περιεχομένου 4">
            <a:extLst>
              <a:ext uri="{FF2B5EF4-FFF2-40B4-BE49-F238E27FC236}">
                <a16:creationId xmlns:a16="http://schemas.microsoft.com/office/drawing/2014/main" id="{87742DD3-CFF5-25D9-DE35-398CA2989D1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03929" y="2716307"/>
            <a:ext cx="7362394" cy="4136730"/>
          </a:xfrm>
        </p:spPr>
      </p:pic>
    </p:spTree>
    <p:extLst>
      <p:ext uri="{BB962C8B-B14F-4D97-AF65-F5344CB8AC3E}">
        <p14:creationId xmlns:p14="http://schemas.microsoft.com/office/powerpoint/2010/main" val="530187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7DCA90-1193-21B5-EF07-DE715EA7D863}"/>
              </a:ext>
            </a:extLst>
          </p:cNvPr>
          <p:cNvSpPr>
            <a:spLocks noGrp="1"/>
          </p:cNvSpPr>
          <p:nvPr>
            <p:ph type="title"/>
          </p:nvPr>
        </p:nvSpPr>
        <p:spPr/>
        <p:txBody>
          <a:bodyPr/>
          <a:lstStyle/>
          <a:p>
            <a:pPr algn="ctr"/>
            <a:r>
              <a:rPr lang="el-GR" dirty="0"/>
              <a:t>ΔΙΑΦΟΡΕΤΙΚΟΤΗΤΑ ΤΩΝ ΧΡΗΜΑΤΩΝ  </a:t>
            </a:r>
          </a:p>
        </p:txBody>
      </p:sp>
      <p:pic>
        <p:nvPicPr>
          <p:cNvPr id="5" name="Θέση περιεχομένου 4">
            <a:extLst>
              <a:ext uri="{FF2B5EF4-FFF2-40B4-BE49-F238E27FC236}">
                <a16:creationId xmlns:a16="http://schemas.microsoft.com/office/drawing/2014/main" id="{6AF14883-8E2C-371D-A92B-7F630FF47AA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14283" y="1763566"/>
            <a:ext cx="7628964" cy="4904334"/>
          </a:xfrm>
        </p:spPr>
      </p:pic>
    </p:spTree>
    <p:extLst>
      <p:ext uri="{BB962C8B-B14F-4D97-AF65-F5344CB8AC3E}">
        <p14:creationId xmlns:p14="http://schemas.microsoft.com/office/powerpoint/2010/main" val="1418525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319788-032A-4584-744D-D53CA18A265C}"/>
              </a:ext>
            </a:extLst>
          </p:cNvPr>
          <p:cNvSpPr>
            <a:spLocks noGrp="1"/>
          </p:cNvSpPr>
          <p:nvPr>
            <p:ph type="title"/>
          </p:nvPr>
        </p:nvSpPr>
        <p:spPr/>
        <p:txBody>
          <a:bodyPr/>
          <a:lstStyle/>
          <a:p>
            <a:pPr algn="ctr"/>
            <a:r>
              <a:rPr lang="el-GR" dirty="0"/>
              <a:t>ΑΝΑΠΗΡΙΑ </a:t>
            </a:r>
          </a:p>
        </p:txBody>
      </p:sp>
      <p:pic>
        <p:nvPicPr>
          <p:cNvPr id="5" name="Θέση περιεχομένου 4">
            <a:extLst>
              <a:ext uri="{FF2B5EF4-FFF2-40B4-BE49-F238E27FC236}">
                <a16:creationId xmlns:a16="http://schemas.microsoft.com/office/drawing/2014/main" id="{96D0A10E-D4AE-A013-6898-5FDBE2335BC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43953" y="1690688"/>
            <a:ext cx="7485529" cy="4183388"/>
          </a:xfrm>
        </p:spPr>
      </p:pic>
    </p:spTree>
    <p:extLst>
      <p:ext uri="{BB962C8B-B14F-4D97-AF65-F5344CB8AC3E}">
        <p14:creationId xmlns:p14="http://schemas.microsoft.com/office/powerpoint/2010/main" val="1427643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E1D91A-4E90-2FD0-5B02-13CC99975047}"/>
              </a:ext>
            </a:extLst>
          </p:cNvPr>
          <p:cNvSpPr>
            <a:spLocks noGrp="1"/>
          </p:cNvSpPr>
          <p:nvPr>
            <p:ph type="title"/>
          </p:nvPr>
        </p:nvSpPr>
        <p:spPr>
          <a:xfrm>
            <a:off x="2501152" y="365125"/>
            <a:ext cx="8852647" cy="1325563"/>
          </a:xfrm>
        </p:spPr>
        <p:txBody>
          <a:bodyPr/>
          <a:lstStyle/>
          <a:p>
            <a:r>
              <a:rPr lang="el-GR" dirty="0"/>
              <a:t>ΔΙΑΦΟΡΕΤΙΚΟΤΗΤΑ ΚΙΛΩΝ</a:t>
            </a:r>
          </a:p>
        </p:txBody>
      </p:sp>
      <p:pic>
        <p:nvPicPr>
          <p:cNvPr id="5" name="Θέση περιεχομένου 4">
            <a:extLst>
              <a:ext uri="{FF2B5EF4-FFF2-40B4-BE49-F238E27FC236}">
                <a16:creationId xmlns:a16="http://schemas.microsoft.com/office/drawing/2014/main" id="{3D67B9CA-ECAC-65B1-1923-BA7A1741F3F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08094" y="1843555"/>
            <a:ext cx="7346895" cy="4351338"/>
          </a:xfrm>
        </p:spPr>
      </p:pic>
    </p:spTree>
    <p:extLst>
      <p:ext uri="{BB962C8B-B14F-4D97-AF65-F5344CB8AC3E}">
        <p14:creationId xmlns:p14="http://schemas.microsoft.com/office/powerpoint/2010/main" val="1855625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EDA02D-53AC-836F-CB81-2B4B9FBDDB1A}"/>
              </a:ext>
            </a:extLst>
          </p:cNvPr>
          <p:cNvSpPr>
            <a:spLocks noGrp="1"/>
          </p:cNvSpPr>
          <p:nvPr>
            <p:ph type="title"/>
          </p:nvPr>
        </p:nvSpPr>
        <p:spPr>
          <a:xfrm>
            <a:off x="2465294" y="313765"/>
            <a:ext cx="8960224" cy="1269347"/>
          </a:xfrm>
        </p:spPr>
        <p:txBody>
          <a:bodyPr/>
          <a:lstStyle/>
          <a:p>
            <a:r>
              <a:rPr lang="el-GR" dirty="0"/>
              <a:t>ΔΙΑΦΟΡΕΤΙΚΟΤΗΤΑ ΗΛΙΚΙΑΣ</a:t>
            </a:r>
          </a:p>
        </p:txBody>
      </p:sp>
      <p:pic>
        <p:nvPicPr>
          <p:cNvPr id="5" name="Θέση περιεχομένου 4">
            <a:extLst>
              <a:ext uri="{FF2B5EF4-FFF2-40B4-BE49-F238E27FC236}">
                <a16:creationId xmlns:a16="http://schemas.microsoft.com/office/drawing/2014/main" id="{AF816EA5-CE41-585E-7BC8-3669810C44F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05953" y="1771836"/>
            <a:ext cx="5692588" cy="4351338"/>
          </a:xfrm>
        </p:spPr>
      </p:pic>
    </p:spTree>
    <p:extLst>
      <p:ext uri="{BB962C8B-B14F-4D97-AF65-F5344CB8AC3E}">
        <p14:creationId xmlns:p14="http://schemas.microsoft.com/office/powerpoint/2010/main" val="382698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2BC8BC4-E271-8BB5-280B-80E4AC420F4A}"/>
              </a:ext>
            </a:extLst>
          </p:cNvPr>
          <p:cNvSpPr>
            <a:spLocks noGrp="1"/>
          </p:cNvSpPr>
          <p:nvPr>
            <p:ph idx="1"/>
          </p:nvPr>
        </p:nvSpPr>
        <p:spPr>
          <a:xfrm>
            <a:off x="528918" y="493059"/>
            <a:ext cx="5961529" cy="6221506"/>
          </a:xfrm>
        </p:spPr>
        <p:txBody>
          <a:bodyPr>
            <a:normAutofit fontScale="92500"/>
          </a:bodyPr>
          <a:lstStyle/>
          <a:p>
            <a:r>
              <a:rPr lang="el-GR" b="0" i="0" dirty="0">
                <a:solidFill>
                  <a:srgbClr val="1F4147"/>
                </a:solidFill>
                <a:effectLst/>
                <a:latin typeface="Helvetica Neue"/>
              </a:rPr>
              <a:t>Πολλή συζήτηση έχει υπάρξει τα τελευταία χρόνια για την έννοια της διαφορετικότητας. Τα μέσα ενημέρωσης, τα παιδικά βιβλία των τελευταίων ετών θίγουν το θέμα της διαφορετικότητας μέσα από την αντιμετώπιση διαφόρων ατόμων και ομάδων του πληθυσμού μας. Διαφορετικές αξίες, στάσεις, θρησκείες, φύλο, ηλικία, χρώμα, μόρφωση, ικανότητες, σεξουαλικός προσανατολισμός, πολιτισμός. Πόσο βαρετός θα ήταν όμως ο κόσμος αν όλα γύρω μας ήταν ίδια; Οι εικόνες της φύσης, οι εποχές, οι μέρες, τα ζώα, τα φυτά, οι άνθρωποι. Η διαφορετικότητα υπάρχει παντού.</a:t>
            </a:r>
            <a:endParaRPr lang="el-GR" dirty="0"/>
          </a:p>
        </p:txBody>
      </p:sp>
      <p:pic>
        <p:nvPicPr>
          <p:cNvPr id="5" name="Εικόνα 4">
            <a:extLst>
              <a:ext uri="{FF2B5EF4-FFF2-40B4-BE49-F238E27FC236}">
                <a16:creationId xmlns:a16="http://schemas.microsoft.com/office/drawing/2014/main" id="{3AFF6CC7-7EF9-8ABC-72EB-F8F3135CB7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4918" y="493059"/>
            <a:ext cx="5396753" cy="5979460"/>
          </a:xfrm>
          <a:prstGeom prst="rect">
            <a:avLst/>
          </a:prstGeom>
        </p:spPr>
      </p:pic>
    </p:spTree>
    <p:extLst>
      <p:ext uri="{BB962C8B-B14F-4D97-AF65-F5344CB8AC3E}">
        <p14:creationId xmlns:p14="http://schemas.microsoft.com/office/powerpoint/2010/main" val="2716712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περιεχομένου 4">
            <a:extLst>
              <a:ext uri="{FF2B5EF4-FFF2-40B4-BE49-F238E27FC236}">
                <a16:creationId xmlns:a16="http://schemas.microsoft.com/office/drawing/2014/main" id="{F3942E27-C1E5-2F1E-5739-CDEFE4A2F35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03928" y="510988"/>
            <a:ext cx="6535271" cy="6169514"/>
          </a:xfrm>
        </p:spPr>
      </p:pic>
    </p:spTree>
    <p:extLst>
      <p:ext uri="{BB962C8B-B14F-4D97-AF65-F5344CB8AC3E}">
        <p14:creationId xmlns:p14="http://schemas.microsoft.com/office/powerpoint/2010/main" val="337731361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117</Words>
  <Application>Microsoft Office PowerPoint</Application>
  <PresentationFormat>Ευρεία οθόνη</PresentationFormat>
  <Paragraphs>8</Paragraphs>
  <Slides>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9</vt:i4>
      </vt:variant>
    </vt:vector>
  </HeadingPairs>
  <TitlesOfParts>
    <vt:vector size="14" baseType="lpstr">
      <vt:lpstr>Arial</vt:lpstr>
      <vt:lpstr>Calibri</vt:lpstr>
      <vt:lpstr>Calibri Light</vt:lpstr>
      <vt:lpstr>Helvetica Neue</vt:lpstr>
      <vt:lpstr>Θέμα του Office</vt:lpstr>
      <vt:lpstr>Η ΔΙΑΦΟΡΕΤΙΚΟΤΗΤΑ        </vt:lpstr>
      <vt:lpstr>ΔΙΑΦΟΡΕΤΙΚΟΤΗΤΑ ΣΤΑ ΦΥΛΑ</vt:lpstr>
      <vt:lpstr>ΔΙΑΦΟΡΕΤΙΚΟΤΗΤΑ ΣΤΟ ΔΕΡΜΑ </vt:lpstr>
      <vt:lpstr>ΔΙΑΦΟΡΕΤΙΚΟΤΗΤΑ ΤΩΝ ΧΡΗΜΑΤΩΝ  </vt:lpstr>
      <vt:lpstr>ΑΝΑΠΗΡΙΑ </vt:lpstr>
      <vt:lpstr>ΔΙΑΦΟΡΕΤΙΚΟΤΗΤΑ ΚΙΛΩΝ</vt:lpstr>
      <vt:lpstr>ΔΙΑΦΟΡΕΤΙΚΟΤΗΤΑ ΗΛΙΚΙΑΣ</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Student</dc:creator>
  <cp:lastModifiedBy>Student</cp:lastModifiedBy>
  <cp:revision>4</cp:revision>
  <dcterms:created xsi:type="dcterms:W3CDTF">2024-11-25T08:49:39Z</dcterms:created>
  <dcterms:modified xsi:type="dcterms:W3CDTF">2025-01-20T08:14:34Z</dcterms:modified>
</cp:coreProperties>
</file>