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245E72C1-9E63-44B9-8A81-0690DF719B15}" type="datetimeFigureOut">
              <a:rPr lang="el-GR" smtClean="0"/>
              <a:t>18/12/2024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19F3768-B4FB-4566-B21E-EF64318E6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853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72C1-9E63-44B9-8A81-0690DF719B15}" type="datetimeFigureOut">
              <a:rPr lang="el-GR" smtClean="0"/>
              <a:t>18/12/2024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3768-B4FB-4566-B21E-EF64318E6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5225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45E72C1-9E63-44B9-8A81-0690DF719B15}" type="datetimeFigureOut">
              <a:rPr lang="el-GR" smtClean="0"/>
              <a:t>18/12/2024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19F3768-B4FB-4566-B21E-EF64318E6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491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72C1-9E63-44B9-8A81-0690DF719B15}" type="datetimeFigureOut">
              <a:rPr lang="el-GR" smtClean="0"/>
              <a:t>18/12/2024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3768-B4FB-4566-B21E-EF64318E6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801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45E72C1-9E63-44B9-8A81-0690DF719B15}" type="datetimeFigureOut">
              <a:rPr lang="el-GR" smtClean="0"/>
              <a:t>18/12/2024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19F3768-B4FB-4566-B21E-EF64318E6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1285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45E72C1-9E63-44B9-8A81-0690DF719B15}" type="datetimeFigureOut">
              <a:rPr lang="el-GR" smtClean="0"/>
              <a:t>18/12/2024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19F3768-B4FB-4566-B21E-EF64318E6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698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45E72C1-9E63-44B9-8A81-0690DF719B15}" type="datetimeFigureOut">
              <a:rPr lang="el-GR" smtClean="0"/>
              <a:t>18/12/2024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19F3768-B4FB-4566-B21E-EF64318E6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5243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72C1-9E63-44B9-8A81-0690DF719B15}" type="datetimeFigureOut">
              <a:rPr lang="el-GR" smtClean="0"/>
              <a:t>18/12/2024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3768-B4FB-4566-B21E-EF64318E6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191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45E72C1-9E63-44B9-8A81-0690DF719B15}" type="datetimeFigureOut">
              <a:rPr lang="el-GR" smtClean="0"/>
              <a:t>18/12/2024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19F3768-B4FB-4566-B21E-EF64318E6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12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72C1-9E63-44B9-8A81-0690DF719B15}" type="datetimeFigureOut">
              <a:rPr lang="el-GR" smtClean="0"/>
              <a:t>18/12/2024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3768-B4FB-4566-B21E-EF64318E6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069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45E72C1-9E63-44B9-8A81-0690DF719B15}" type="datetimeFigureOut">
              <a:rPr lang="el-GR" smtClean="0"/>
              <a:t>18/12/2024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119F3768-B4FB-4566-B21E-EF64318E6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058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E72C1-9E63-44B9-8A81-0690DF719B15}" type="datetimeFigureOut">
              <a:rPr lang="el-GR" smtClean="0"/>
              <a:t>18/12/2024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F3768-B4FB-4566-B21E-EF64318E6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447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BAD865-F504-7088-BA89-5AA459E691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Ψάχνω σε μικρές αγγελίες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AFD844F-91C1-7F73-B3EE-35F792978A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Βάσια Σιταρά</a:t>
            </a:r>
          </a:p>
          <a:p>
            <a:r>
              <a:rPr lang="el-GR" dirty="0"/>
              <a:t>Άννυ Μήλα</a:t>
            </a:r>
          </a:p>
          <a:p>
            <a:r>
              <a:rPr lang="el-GR" dirty="0"/>
              <a:t>Ελένη Πεταρούδα</a:t>
            </a:r>
          </a:p>
        </p:txBody>
      </p:sp>
    </p:spTree>
    <p:extLst>
      <p:ext uri="{BB962C8B-B14F-4D97-AF65-F5344CB8AC3E}">
        <p14:creationId xmlns:p14="http://schemas.microsoft.com/office/powerpoint/2010/main" val="201568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2A34728-04B5-2E1D-2A4E-58E2AA859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737" y="2323031"/>
            <a:ext cx="3498979" cy="2456442"/>
          </a:xfrm>
        </p:spPr>
        <p:txBody>
          <a:bodyPr>
            <a:normAutofit fontScale="90000"/>
          </a:bodyPr>
          <a:lstStyle/>
          <a:p>
            <a:r>
              <a:rPr lang="el-GR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Αποθηκάριος στα Γλυκά Νερά</a:t>
            </a:r>
            <a:br>
              <a:rPr lang="el-GR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</a:br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ΑΠΟΛΛΩΝΙΟΝ</a:t>
            </a:r>
            <a:b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318EDFA-FA61-2479-35E9-F79920306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3271" y="681318"/>
            <a:ext cx="6281873" cy="617668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Τύπος απασχόλησης: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Πλήρης, με φυσική παρουσία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Περιοχή: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Γλυκά Νερά - Πλαγιά Υμηττού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Σχετική εργασιακή εμπειρία: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Λιγότερο από 1 έτος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Περιγραφή θέσης εργασίας</a:t>
            </a: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Αποθηκάριος ζητείται από την εταιρεία Απολλώνιον στο εργαστήριο σοκολάτας στα Γλυκά Νερά. Πλήρης απασχόληση, ευχάριστο περιβάλλον εργασίας, υψηλές αποδοχές.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ΑΠΟΛΛΩΝΙΟΝ</a:t>
            </a: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Η </a:t>
            </a:r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ΑΠΟΛΛΩΝΙΟΝ 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ΑΒΕΕ, κορυφαία ελληνική εταιρεία στην παραγωγή προϊόντων ζύμης και ζαχαροπλαστικής δραστηριοποιείται στην ανάπτυξη αλυσίδας ομώνυμων καταστημάτων, των γνωστών σε όλους “Απολλώνιον”.</a:t>
            </a:r>
          </a:p>
          <a:p>
            <a:pPr algn="l"/>
            <a:b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</a:br>
            <a:endParaRPr lang="el-GR" b="0" i="0" dirty="0">
              <a:solidFill>
                <a:srgbClr val="575757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Με στόχο να προσφέρει καθημερινή γευστική απόλαυση στον καταναλωτή, διατηρεί σήμερα 27 καταστήματα Απολλώνιον σε κομβικά σημεία της ευρύτερης περιοχής της Αθήνας και συνεχώς αναπτύσσεται.</a:t>
            </a:r>
          </a:p>
          <a:p>
            <a:pPr marL="0" indent="0" algn="l">
              <a:buNone/>
            </a:pPr>
            <a:b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</a:br>
            <a:endParaRPr lang="el-GR" b="0" i="0" dirty="0">
              <a:solidFill>
                <a:srgbClr val="575757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Με ένα μοναδικό στην Ελλάδα concept παραγωγής και λειτουργίας και χρησιμοποιώντας μόνο επώνυμες, πιστοποιημένες και Α΄ ποιότητας πρώτες ύλες, από τους καλύτερους οίκους της Ελλάδας &amp; της Ευρώπης, η Απολλώνιον ΑΒΕΕ προσφέρει στον Έλληνα καταναλωτή φρέσκα, υγιεινά και γευστικά προϊόντα, σε μια τεράστια ποικιλία, ικανή να καλύψει κάθε διατροφική του ανάγκη και γευστική προτίμηση.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633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B42AFC9-B1A3-CB86-A671-986E1E097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Ιατροί - Αιγάλεω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A41344-ECC5-2F25-4FEC-4D5417551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2600" y="752620"/>
            <a:ext cx="6131142" cy="3194610"/>
          </a:xfrm>
        </p:spPr>
        <p:txBody>
          <a:bodyPr>
            <a:normAutofit lnSpcReduction="10000"/>
          </a:bodyPr>
          <a:lstStyle/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Τύπος απασχόλησης: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Πλήρης, με φυσική παρουσία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Περιοχή: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Αιγάλεω - Ιεράπολη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Περιγραφή θέσης εργασίας</a:t>
            </a: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Επιστημονικά κέντρα αδυνατίσματος ζητούν ιατρούς για τη στελέχωση νεοσύστατου τμήματος για 5νθήμερη εργασία στο Αιγάλεω.</a:t>
            </a:r>
          </a:p>
          <a:p>
            <a:pPr marL="0" indent="0">
              <a:buNone/>
            </a:pPr>
            <a:br>
              <a:rPr lang="el-GR" dirty="0"/>
            </a:br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94C82D79-8E51-5C4B-5ED5-EB93944DD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446" y="3101788"/>
            <a:ext cx="3106271" cy="375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034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CD88FE-11F5-4E6A-A947-9885368C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Ταμίας </a:t>
            </a:r>
            <a:r>
              <a:rPr lang="en-US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Super Market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42951CC-03A5-F394-21EC-1364160AF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2171" y="2786902"/>
            <a:ext cx="5157787" cy="3841937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Τύπος απασχόλησης: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Πλήρης, αορίστου χρόνου, με φυσική παρουσία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Περιοχή: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Αθήνα - Νεάπολη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Εκπαίδευση: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Απολυτήριο Λυκείου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Σχετική εργασιακή εμπειρία: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1-2 έτη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Περιγραφή θέσης εργασίας</a:t>
            </a: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Υπάλληλος ζητείται για κατάστημα ΟΚ μάρκετ περιοχή Αμπελόκηποι Αθηνών, επιθυμητή εμπειρία.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Αρμοδιοτητες</a:t>
            </a:r>
            <a:endParaRPr lang="el-GR" b="0" i="0" dirty="0">
              <a:solidFill>
                <a:srgbClr val="575757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Χειρισμός ταμείου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Τακτοποίηση και παραλαβή προϊόντων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Εξυπηρέτηση πελατών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Καθαριότητα καταστήματος</a:t>
            </a:r>
          </a:p>
          <a:p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C3CE27F-9CF2-F1F5-3942-03621316EF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9471" y="557117"/>
            <a:ext cx="5183188" cy="426729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Παροχές:</a:t>
            </a:r>
            <a:endParaRPr lang="el-GR" b="0" i="0" dirty="0">
              <a:solidFill>
                <a:srgbClr val="575757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Απογευματινή βάρδια, εξαήμερο 4ωρη εργασία (19.00 - 23.00)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Ικανοποιητική αμοιβή και ασφάλιση - επιδόματα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Καλές συνθήκες εργασίας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Εύκολη πρόσβαση με όλα τα ΜΜΜ</a:t>
            </a: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Αποστολή βιογραφικών μέσω της φόρμας</a:t>
            </a: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Ώρες τηλεφωνικής επικοινωνίας 17:30 - 20:30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283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E6E0BB-030A-DD12-6AB2-5311A16CA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Ελαιοχρωματιστές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815011-442F-0664-26E9-2E855E2A3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4636" y="453562"/>
            <a:ext cx="6281873" cy="5248622"/>
          </a:xfrm>
        </p:spPr>
        <p:txBody>
          <a:bodyPr/>
          <a:lstStyle/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Τύπος απασχόλησης: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Πλήρης, με φυσική παρουσία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Περιοχή: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- Άνω Ηλιούπολη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Περιγραφή θέσης εργασίας</a:t>
            </a: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Τεχνική Εταιρεία ζητεί έμπειρους Ελαιοχρωματιστές για πλήρη απασχόληση.</a:t>
            </a: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Αποστολή βιογραφικών μέσω της φόρμας της Χρυσής Ευκαιρίας.</a:t>
            </a:r>
          </a:p>
          <a:p>
            <a:pPr algn="l"/>
            <a:endParaRPr lang="el-GR" dirty="0">
              <a:solidFill>
                <a:srgbClr val="575757"/>
              </a:solidFill>
              <a:latin typeface="Roboto" panose="02000000000000000000" pitchFamily="2" charset="0"/>
            </a:endParaRPr>
          </a:p>
          <a:p>
            <a:pPr algn="l"/>
            <a:endParaRPr lang="el-GR" b="0" i="0" dirty="0">
              <a:solidFill>
                <a:srgbClr val="575757"/>
              </a:solidFill>
              <a:effectLst/>
              <a:latin typeface="Roboto" panose="02000000000000000000" pitchFamily="2" charset="0"/>
            </a:endParaRPr>
          </a:p>
          <a:p>
            <a:pPr algn="l"/>
            <a:endParaRPr lang="el-GR" dirty="0">
              <a:solidFill>
                <a:srgbClr val="575757"/>
              </a:solidFill>
              <a:latin typeface="Roboto" panose="02000000000000000000" pitchFamily="2" charset="0"/>
            </a:endParaRPr>
          </a:p>
          <a:p>
            <a:pPr algn="l"/>
            <a:endParaRPr lang="el-GR" b="0" i="0" dirty="0">
              <a:solidFill>
                <a:srgbClr val="575757"/>
              </a:solidFill>
              <a:effectLst/>
              <a:latin typeface="Roboto" panose="02000000000000000000" pitchFamily="2" charset="0"/>
            </a:endParaRPr>
          </a:p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47A143D7-162F-A379-73FB-D48ECF8DC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953" y="3578146"/>
            <a:ext cx="3200400" cy="292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05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0839DD-1EDC-BEA9-3F2F-F24870F71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Μαθηματικός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9B9484B-DE8A-D6B3-E893-18AE4874C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811" y="313764"/>
            <a:ext cx="6281873" cy="5378824"/>
          </a:xfrm>
        </p:spPr>
        <p:txBody>
          <a:bodyPr/>
          <a:lstStyle/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Τύπος απασχόλησης:</a:t>
            </a:r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Μερική, με φυσική παρουσία</a:t>
            </a:r>
          </a:p>
          <a:p>
            <a:pPr algn="l"/>
            <a:r>
              <a:rPr lang="el-GR" b="1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 Περιγραφή θέσης εργασίας</a:t>
            </a:r>
          </a:p>
          <a:p>
            <a:pPr algn="l"/>
            <a:r>
              <a:rPr lang="el-GR" b="0" i="0" dirty="0">
                <a:solidFill>
                  <a:srgbClr val="575757"/>
                </a:solidFill>
                <a:effectLst/>
                <a:latin typeface="Roboto" panose="02000000000000000000" pitchFamily="2" charset="0"/>
              </a:rPr>
              <a:t>Μαθηματικός ζητείται για μελέτη Γυμνασίου από φροντιστήριο μέσης εκπαίδευσης στα βόρεια προάστια, ωράριο Δευτέρα 14.30 - 19.00, Τρίτη 14.30 - 17.00 και Πέμπτη 14.30 - 19.00.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4D164335-41C0-4B8A-D3DF-A77838F415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422" y="3323106"/>
            <a:ext cx="5962650" cy="3221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544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8583FD-47AF-A07B-7FAC-704C15C7A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Πίνακας στοιχείων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AE9BEAC1-096E-D01E-7F25-A6E973ECAB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865888"/>
              </p:ext>
            </p:extLst>
          </p:nvPr>
        </p:nvGraphicFramePr>
        <p:xfrm>
          <a:off x="4894730" y="555812"/>
          <a:ext cx="7019362" cy="5719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3703">
                  <a:extLst>
                    <a:ext uri="{9D8B030D-6E8A-4147-A177-3AD203B41FA5}">
                      <a16:colId xmlns:a16="http://schemas.microsoft.com/office/drawing/2014/main" val="1010109541"/>
                    </a:ext>
                  </a:extLst>
                </a:gridCol>
                <a:gridCol w="1403703">
                  <a:extLst>
                    <a:ext uri="{9D8B030D-6E8A-4147-A177-3AD203B41FA5}">
                      <a16:colId xmlns:a16="http://schemas.microsoft.com/office/drawing/2014/main" val="3644996800"/>
                    </a:ext>
                  </a:extLst>
                </a:gridCol>
                <a:gridCol w="1403703">
                  <a:extLst>
                    <a:ext uri="{9D8B030D-6E8A-4147-A177-3AD203B41FA5}">
                      <a16:colId xmlns:a16="http://schemas.microsoft.com/office/drawing/2014/main" val="3223957409"/>
                    </a:ext>
                  </a:extLst>
                </a:gridCol>
                <a:gridCol w="1403703">
                  <a:extLst>
                    <a:ext uri="{9D8B030D-6E8A-4147-A177-3AD203B41FA5}">
                      <a16:colId xmlns:a16="http://schemas.microsoft.com/office/drawing/2014/main" val="572584455"/>
                    </a:ext>
                  </a:extLst>
                </a:gridCol>
                <a:gridCol w="1404550">
                  <a:extLst>
                    <a:ext uri="{9D8B030D-6E8A-4147-A177-3AD203B41FA5}">
                      <a16:colId xmlns:a16="http://schemas.microsoft.com/office/drawing/2014/main" val="1372856204"/>
                    </a:ext>
                  </a:extLst>
                </a:gridCol>
              </a:tblGrid>
              <a:tr h="2425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l-G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Θέση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Εργοδότης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Προσόντα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Παροχές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4414610"/>
                  </a:ext>
                </a:extLst>
              </a:tr>
              <a:tr h="1919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Αγγελία 1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Αποθηκάριος στα γλυκά νερά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Χρυσή Ευκαιρία</a:t>
                      </a:r>
                      <a:endParaRPr lang="el-G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Λιγότερο από 1 έτος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Περιγραφή θέσης εργασίας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 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Πλήρης απασχόληση, ευχάριστο περιβάλλον εργασίας, υψηλές αποδοχές.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 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0079005"/>
                  </a:ext>
                </a:extLst>
              </a:tr>
              <a:tr h="4978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Αγγελία 2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Ιατροί-Αιγάλεω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Χρυσή Ευκαιρία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Μεταπτυχιακό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Πλήρης, με φυσική παρουσία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3979338"/>
                  </a:ext>
                </a:extLst>
              </a:tr>
              <a:tr h="2064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Αγγελία 3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Ταμίας </a:t>
                      </a:r>
                      <a:r>
                        <a:rPr lang="en-US" sz="1100" kern="100">
                          <a:effectLst/>
                        </a:rPr>
                        <a:t>Super </a:t>
                      </a:r>
                      <a:endParaRPr lang="el-GR" sz="1100" kern="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Market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Χρυσή Ευκαιρία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Απολυτήριο Λυκείου 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Απογευματινή βάρδια, εξαήμερο 4ωρη εργασία (19.00 - 23.00)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Καλές συνθήκες εργασίας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 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1008973"/>
                  </a:ext>
                </a:extLst>
              </a:tr>
              <a:tr h="4978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Αγγελία 4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Ελαιοχρωματιστές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Χρυσή Ευκαιρία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Απολυτήριο Λυκείου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 Πλήρης, με φυσική παρουσία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1031448"/>
                  </a:ext>
                </a:extLst>
              </a:tr>
              <a:tr h="4978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Αγγελία 5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Μαθηματικός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Χρυσή Ευκαιρία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>
                          <a:effectLst/>
                        </a:rPr>
                        <a:t>Μεταπτυχιακό</a:t>
                      </a:r>
                      <a:endParaRPr lang="el-G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100" kern="100" dirty="0">
                          <a:effectLst/>
                        </a:rPr>
                        <a:t>Μερική, με φυσική παρουσία</a:t>
                      </a:r>
                      <a:endParaRPr lang="el-GR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9953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967409"/>
      </p:ext>
    </p:extLst>
  </p:cSld>
  <p:clrMapOvr>
    <a:masterClrMapping/>
  </p:clrMapOvr>
</p:sld>
</file>

<file path=ppt/theme/theme1.xml><?xml version="1.0" encoding="utf-8"?>
<a:theme xmlns:a="http://schemas.openxmlformats.org/drawingml/2006/main" name="Άτλαντας">
  <a:themeElements>
    <a:clrScheme name="Άτλαντας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Άτλαντας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Άτλαντας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TM16401371[[fn=Άτλαντας]]</Template>
  <TotalTime>53</TotalTime>
  <Words>489</Words>
  <Application>Microsoft Office PowerPoint</Application>
  <PresentationFormat>Ευρεία οθόνη</PresentationFormat>
  <Paragraphs>93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Rockwell</vt:lpstr>
      <vt:lpstr>Wingdings</vt:lpstr>
      <vt:lpstr>Άτλαντας</vt:lpstr>
      <vt:lpstr>Ψάχνω σε μικρές αγγελίες</vt:lpstr>
      <vt:lpstr>Αποθηκάριος στα Γλυκά Νερά ΑΠΟΛΛΩΝΙΟΝ </vt:lpstr>
      <vt:lpstr>Ιατροί - Αιγάλεω</vt:lpstr>
      <vt:lpstr>Ταμίας Super Market</vt:lpstr>
      <vt:lpstr>Ελαιοχρωματιστές</vt:lpstr>
      <vt:lpstr>Μαθηματικός</vt:lpstr>
      <vt:lpstr>Πίνακας στοιχείων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Student</dc:creator>
  <cp:lastModifiedBy>Student</cp:lastModifiedBy>
  <cp:revision>9</cp:revision>
  <dcterms:created xsi:type="dcterms:W3CDTF">2024-12-11T07:33:10Z</dcterms:created>
  <dcterms:modified xsi:type="dcterms:W3CDTF">2024-12-18T07:53:35Z</dcterms:modified>
</cp:coreProperties>
</file>