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6B4F-E5B0-497E-A3D2-F3552C35A8FA}" type="datetimeFigureOut">
              <a:rPr lang="el-GR" smtClean="0"/>
              <a:t>2/12/2024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92E5-41AF-4672-B5B8-E1BF8F0DD7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511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6B4F-E5B0-497E-A3D2-F3552C35A8FA}" type="datetimeFigureOut">
              <a:rPr lang="el-GR" smtClean="0"/>
              <a:t>2/12/2024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92E5-41AF-4672-B5B8-E1BF8F0DD7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058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6B4F-E5B0-497E-A3D2-F3552C35A8FA}" type="datetimeFigureOut">
              <a:rPr lang="el-GR" smtClean="0"/>
              <a:t>2/12/2024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92E5-41AF-4672-B5B8-E1BF8F0DD7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9723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6B4F-E5B0-497E-A3D2-F3552C35A8FA}" type="datetimeFigureOut">
              <a:rPr lang="el-GR" smtClean="0"/>
              <a:t>2/12/2024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92E5-41AF-4672-B5B8-E1BF8F0DD7BC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9130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6B4F-E5B0-497E-A3D2-F3552C35A8FA}" type="datetimeFigureOut">
              <a:rPr lang="el-GR" smtClean="0"/>
              <a:t>2/12/2024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92E5-41AF-4672-B5B8-E1BF8F0DD7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343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6B4F-E5B0-497E-A3D2-F3552C35A8FA}" type="datetimeFigureOut">
              <a:rPr lang="el-GR" smtClean="0"/>
              <a:t>2/12/2024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92E5-41AF-4672-B5B8-E1BF8F0DD7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4798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6B4F-E5B0-497E-A3D2-F3552C35A8FA}" type="datetimeFigureOut">
              <a:rPr lang="el-GR" smtClean="0"/>
              <a:t>2/12/2024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92E5-41AF-4672-B5B8-E1BF8F0DD7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239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6B4F-E5B0-497E-A3D2-F3552C35A8FA}" type="datetimeFigureOut">
              <a:rPr lang="el-GR" smtClean="0"/>
              <a:t>2/12/2024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92E5-41AF-4672-B5B8-E1BF8F0DD7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0280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6B4F-E5B0-497E-A3D2-F3552C35A8FA}" type="datetimeFigureOut">
              <a:rPr lang="el-GR" smtClean="0"/>
              <a:t>2/12/2024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92E5-41AF-4672-B5B8-E1BF8F0DD7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45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6B4F-E5B0-497E-A3D2-F3552C35A8FA}" type="datetimeFigureOut">
              <a:rPr lang="el-GR" smtClean="0"/>
              <a:t>2/12/2024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92E5-41AF-4672-B5B8-E1BF8F0DD7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446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6B4F-E5B0-497E-A3D2-F3552C35A8FA}" type="datetimeFigureOut">
              <a:rPr lang="el-GR" smtClean="0"/>
              <a:t>2/12/2024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92E5-41AF-4672-B5B8-E1BF8F0DD7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832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6B4F-E5B0-497E-A3D2-F3552C35A8FA}" type="datetimeFigureOut">
              <a:rPr lang="el-GR" smtClean="0"/>
              <a:t>2/12/2024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92E5-41AF-4672-B5B8-E1BF8F0DD7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892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6B4F-E5B0-497E-A3D2-F3552C35A8FA}" type="datetimeFigureOut">
              <a:rPr lang="el-GR" smtClean="0"/>
              <a:t>2/12/2024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92E5-41AF-4672-B5B8-E1BF8F0DD7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140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6B4F-E5B0-497E-A3D2-F3552C35A8FA}" type="datetimeFigureOut">
              <a:rPr lang="el-GR" smtClean="0"/>
              <a:t>2/12/2024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92E5-41AF-4672-B5B8-E1BF8F0DD7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188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6B4F-E5B0-497E-A3D2-F3552C35A8FA}" type="datetimeFigureOut">
              <a:rPr lang="el-GR" smtClean="0"/>
              <a:t>2/12/2024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92E5-41AF-4672-B5B8-E1BF8F0DD7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319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6B4F-E5B0-497E-A3D2-F3552C35A8FA}" type="datetimeFigureOut">
              <a:rPr lang="el-GR" smtClean="0"/>
              <a:t>2/12/2024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92E5-41AF-4672-B5B8-E1BF8F0DD7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186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6B4F-E5B0-497E-A3D2-F3552C35A8FA}" type="datetimeFigureOut">
              <a:rPr lang="el-GR" smtClean="0"/>
              <a:t>2/12/2024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92E5-41AF-4672-B5B8-E1BF8F0DD7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833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96A6B4F-E5B0-497E-A3D2-F3552C35A8FA}" type="datetimeFigureOut">
              <a:rPr lang="el-GR" smtClean="0"/>
              <a:t>2/12/2024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492E5-41AF-4672-B5B8-E1BF8F0DD7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7013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BF13C7-C88F-6CB9-E48F-E7DC8D12ED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Διαφορετικοτητα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815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29B7AE27-B43E-3070-2F15-D1021C98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/>
              <a:t>Οτ</a:t>
            </a:r>
            <a:r>
              <a:rPr lang="en-US" sz="2800" dirty="0"/>
              <a:t>a</a:t>
            </a:r>
            <a:r>
              <a:rPr lang="el-GR" sz="2800" dirty="0"/>
              <a:t>ν </a:t>
            </a:r>
            <a:r>
              <a:rPr lang="el-GR" sz="2800" dirty="0" err="1"/>
              <a:t>γνωριζεις</a:t>
            </a:r>
            <a:r>
              <a:rPr lang="el-GR" sz="2800" dirty="0"/>
              <a:t> έναν </a:t>
            </a:r>
            <a:r>
              <a:rPr lang="el-GR" sz="2800" dirty="0" err="1"/>
              <a:t>ανθρωπο</a:t>
            </a:r>
            <a:r>
              <a:rPr lang="el-GR" sz="2800" dirty="0"/>
              <a:t> από το </a:t>
            </a:r>
            <a:r>
              <a:rPr lang="el-GR" sz="2800" dirty="0" err="1"/>
              <a:t>εξωτερικο</a:t>
            </a:r>
            <a:r>
              <a:rPr lang="el-GR" sz="2800" dirty="0"/>
              <a:t> με </a:t>
            </a:r>
            <a:r>
              <a:rPr lang="el-GR" sz="2800" dirty="0" err="1"/>
              <a:t>διαφορετικη</a:t>
            </a:r>
            <a:r>
              <a:rPr lang="el-GR" sz="2800" dirty="0"/>
              <a:t> </a:t>
            </a:r>
            <a:r>
              <a:rPr lang="el-GR" sz="2800" dirty="0" err="1"/>
              <a:t>νοοτροπια</a:t>
            </a:r>
            <a:r>
              <a:rPr lang="el-GR" sz="2800" dirty="0"/>
              <a:t> είναι μια </a:t>
            </a:r>
            <a:r>
              <a:rPr lang="el-GR" sz="2800" dirty="0" err="1"/>
              <a:t>συναρπαστικη</a:t>
            </a:r>
            <a:r>
              <a:rPr lang="el-GR" sz="2800" dirty="0"/>
              <a:t> </a:t>
            </a:r>
            <a:r>
              <a:rPr lang="el-GR" sz="2800" dirty="0" err="1"/>
              <a:t>εμπειρια</a:t>
            </a:r>
            <a:endParaRPr lang="el-GR" sz="2800" dirty="0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25935CED-C977-07A7-B0AE-AFC026423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46" y="3094817"/>
            <a:ext cx="8870421" cy="4148665"/>
          </a:xfrm>
        </p:spPr>
        <p:txBody>
          <a:bodyPr/>
          <a:lstStyle/>
          <a:p>
            <a:r>
              <a:rPr lang="el-GR" dirty="0"/>
              <a:t> </a:t>
            </a:r>
          </a:p>
        </p:txBody>
      </p:sp>
      <p:pic>
        <p:nvPicPr>
          <p:cNvPr id="8" name="Picture 2" descr="Η διαφορετικότητα στο σχολικό περιβάλλον - PatrisNews - Εφημερίδα Πατρίς  Ηλείας">
            <a:extLst>
              <a:ext uri="{FF2B5EF4-FFF2-40B4-BE49-F238E27FC236}">
                <a16:creationId xmlns:a16="http://schemas.microsoft.com/office/drawing/2014/main" id="{3BE9614B-360C-EEB7-F4FC-C9CD7E7C6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168" y="2285249"/>
            <a:ext cx="5666375" cy="376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82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72C833-7ECC-2CA1-8048-781D2F2EE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Φυλετική διαφορετικότητα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8D56DF80-18C3-974E-6C1D-932C811A0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841" y="2052638"/>
            <a:ext cx="7444093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Η διαφορετικότητα αφορά τον κάθε άνθρωπο!">
            <a:extLst>
              <a:ext uri="{FF2B5EF4-FFF2-40B4-BE49-F238E27FC236}">
                <a16:creationId xmlns:a16="http://schemas.microsoft.com/office/drawing/2014/main" id="{27D2824F-248C-8514-B4D9-70187F1CF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13" y="2349748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49D7A48-D2B0-F8D6-8334-599896857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 A</a:t>
            </a:r>
            <a:r>
              <a:rPr lang="el-GR" dirty="0" err="1"/>
              <a:t>ντιληψη</a:t>
            </a:r>
            <a:r>
              <a:rPr lang="el-GR" dirty="0"/>
              <a:t> των ανθρωπίνων δικαιωμάτων</a:t>
            </a:r>
            <a:br>
              <a:rPr lang="el-GR" dirty="0"/>
            </a:b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90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Τελικά πόσο ανεκτικοί είμαστε στη διαφορετικότητα; – Χ.Ε.Ν Αθηνών">
            <a:extLst>
              <a:ext uri="{FF2B5EF4-FFF2-40B4-BE49-F238E27FC236}">
                <a16:creationId xmlns:a16="http://schemas.microsoft.com/office/drawing/2014/main" id="{9996F101-73E8-417A-C52C-6F0A36407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44" y="484716"/>
            <a:ext cx="3961342" cy="573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E41B7D4-1692-EF8C-C970-4BDE49909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999" y="484716"/>
            <a:ext cx="4869234" cy="1369484"/>
          </a:xfrm>
        </p:spPr>
        <p:txBody>
          <a:bodyPr/>
          <a:lstStyle/>
          <a:p>
            <a:r>
              <a:rPr lang="el-GR" dirty="0"/>
              <a:t>Κάθε άνθρωπος </a:t>
            </a:r>
            <a:r>
              <a:rPr lang="el-GR" dirty="0" err="1"/>
              <a:t>ειναι</a:t>
            </a:r>
            <a:r>
              <a:rPr lang="el-GR" dirty="0"/>
              <a:t> διαφορετικός</a:t>
            </a:r>
          </a:p>
        </p:txBody>
      </p:sp>
    </p:spTree>
    <p:extLst>
      <p:ext uri="{BB962C8B-B14F-4D97-AF65-F5344CB8AC3E}">
        <p14:creationId xmlns:p14="http://schemas.microsoft.com/office/powerpoint/2010/main" val="10301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80110B-4AB2-5B96-C438-DD52ABA4D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Αντιληψη</a:t>
            </a:r>
            <a:r>
              <a:rPr lang="el-GR" dirty="0"/>
              <a:t> των </a:t>
            </a:r>
            <a:r>
              <a:rPr lang="el-GR" dirty="0" err="1"/>
              <a:t>ανθρωπινων</a:t>
            </a:r>
            <a:r>
              <a:rPr lang="el-GR" dirty="0"/>
              <a:t> </a:t>
            </a:r>
            <a:r>
              <a:rPr lang="el-GR" dirty="0" err="1"/>
              <a:t>δικαι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2AFA432-B4CB-4F1B-7E29-07634618B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66" y="2034822"/>
            <a:ext cx="11243733" cy="44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53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F364E2-D130-4029-1C34-13DB851C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1" y="133986"/>
            <a:ext cx="9404723" cy="140053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CCFF2E5-FDC0-392F-A723-FC28F79D4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34" y="1549400"/>
            <a:ext cx="6327245" cy="517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2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38</Words>
  <Application>Microsoft Office PowerPoint</Application>
  <PresentationFormat>Ευρεία οθόνη</PresentationFormat>
  <Paragraphs>7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Ιόν</vt:lpstr>
      <vt:lpstr>Η Διαφορετικοτητα</vt:lpstr>
      <vt:lpstr>Οτaν γνωριζεις έναν ανθρωπο από το εξωτερικο με διαφορετικη νοοτροπια είναι μια συναρπαστικη εμπειρια</vt:lpstr>
      <vt:lpstr>Φυλετική διαφορετικότητα</vt:lpstr>
      <vt:lpstr>H Aντιληψη των ανθρωπίνων δικαιωμάτων  </vt:lpstr>
      <vt:lpstr>Κάθε άνθρωπος ειναι διαφορετικός</vt:lpstr>
      <vt:lpstr>Η Αντιληψη των ανθρωπινων δικαι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Student</dc:creator>
  <cp:lastModifiedBy>Student</cp:lastModifiedBy>
  <cp:revision>9</cp:revision>
  <dcterms:created xsi:type="dcterms:W3CDTF">2024-11-18T08:30:18Z</dcterms:created>
  <dcterms:modified xsi:type="dcterms:W3CDTF">2024-12-02T08:49:24Z</dcterms:modified>
</cp:coreProperties>
</file>