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4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33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153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98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912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701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0445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299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39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19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809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85BEB-1CF2-439E-A4FB-D5402571F97A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58F8D-AF46-4134-8348-FF496CCBBA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565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1467" y="158044"/>
            <a:ext cx="9144000" cy="1026408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r>
              <a:rPr lang="el-GR" b="1" dirty="0">
                <a:solidFill>
                  <a:srgbClr val="FF0000"/>
                </a:solidFill>
              </a:rPr>
              <a:t>Γεωμετρικά </a:t>
            </a:r>
            <a:r>
              <a:rPr lang="el-GR" b="1" dirty="0" smtClean="0">
                <a:solidFill>
                  <a:srgbClr val="FF0000"/>
                </a:solidFill>
              </a:rPr>
              <a:t>σχήματα και στερεά 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423" y="2681993"/>
            <a:ext cx="1923874" cy="1923874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7297" y="2465917"/>
            <a:ext cx="4636558" cy="427990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6179" y="2632075"/>
            <a:ext cx="1943100" cy="23526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3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33" y="624165"/>
            <a:ext cx="7766127" cy="574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60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355" y="649515"/>
            <a:ext cx="8419629" cy="541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644" y="97493"/>
            <a:ext cx="8012977" cy="619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4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9645" y="473646"/>
            <a:ext cx="5949244" cy="533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09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547" y="0"/>
            <a:ext cx="49549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16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223" y="180693"/>
            <a:ext cx="6254044" cy="639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5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2844" y="1286933"/>
            <a:ext cx="5096460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/>
            </a:pPr>
            <a:r>
              <a:rPr lang="el-GR" sz="2400" dirty="0" smtClean="0"/>
              <a:t>Διάβασε τις παραπάνω σελίδες </a:t>
            </a:r>
          </a:p>
          <a:p>
            <a:pPr marL="342900" indent="-342900">
              <a:buAutoNum type="arabicPlain"/>
            </a:pPr>
            <a:endParaRPr lang="el-GR" sz="2400" dirty="0"/>
          </a:p>
          <a:p>
            <a:pPr marL="342900" indent="-342900">
              <a:buAutoNum type="arabicPlain"/>
            </a:pPr>
            <a:r>
              <a:rPr lang="el-GR" sz="2400" dirty="0" smtClean="0"/>
              <a:t> Τύπωσε τις διαφάνειες 6 και 7 </a:t>
            </a:r>
          </a:p>
          <a:p>
            <a:pPr marL="342900" indent="-342900">
              <a:buAutoNum type="arabicPlain"/>
            </a:pPr>
            <a:endParaRPr lang="el-GR" sz="2400" dirty="0"/>
          </a:p>
          <a:p>
            <a:pPr marL="342900" indent="-342900">
              <a:buAutoNum type="arabicPlain"/>
            </a:pPr>
            <a:r>
              <a:rPr lang="el-GR" sz="2400" dirty="0" smtClean="0"/>
              <a:t>Χρωμάτισε σύμφωνα με τις οδηγίες </a:t>
            </a:r>
          </a:p>
          <a:p>
            <a:pPr marL="342900" indent="-342900">
              <a:buAutoNum type="arabicPlain"/>
            </a:pPr>
            <a:endParaRPr lang="el-GR" sz="2400" dirty="0"/>
          </a:p>
          <a:p>
            <a:pPr marL="342900" indent="-342900">
              <a:buAutoNum type="arabicPlain"/>
            </a:pPr>
            <a:endParaRPr lang="el-GR" sz="2400" dirty="0" smtClean="0"/>
          </a:p>
          <a:p>
            <a:pPr marL="342900" indent="-342900">
              <a:buAutoNum type="arabicPlain"/>
            </a:pPr>
            <a:endParaRPr lang="el-GR" sz="2400" dirty="0"/>
          </a:p>
          <a:p>
            <a:pPr marL="342900" indent="-342900">
              <a:buAutoNum type="arabicPlain"/>
            </a:pPr>
            <a:endParaRPr lang="el-GR" sz="2400" dirty="0" smtClean="0"/>
          </a:p>
          <a:p>
            <a:r>
              <a:rPr lang="el-GR" sz="2800" dirty="0" smtClean="0">
                <a:solidFill>
                  <a:srgbClr val="FF0000"/>
                </a:solidFill>
              </a:rPr>
              <a:t>             Καλή Επιτυχία!!!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45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</Words>
  <Application>Microsoft Office PowerPoint</Application>
  <PresentationFormat>Ευρεία οθόνη</PresentationFormat>
  <Paragraphs>11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  Γεωμετρικά σχήματα και στερεά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Γεωμετρικά σχήματα</dc:title>
  <dc:creator>VOULA</dc:creator>
  <cp:lastModifiedBy>VOULA</cp:lastModifiedBy>
  <cp:revision>3</cp:revision>
  <dcterms:created xsi:type="dcterms:W3CDTF">2020-04-02T20:20:50Z</dcterms:created>
  <dcterms:modified xsi:type="dcterms:W3CDTF">2020-04-02T20:47:12Z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2EF002B9-6900-4B9A-963B-949860760AD8</vt:lpwstr>
  </property>
  <property fmtid="{D5CDD505-2E9C-101B-9397-08002B2CF9AE}" pid="3" name="ArticulatePath">
    <vt:lpwstr>Παρουσίαση1</vt:lpwstr>
  </property>
</Properties>
</file>