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>
        <p:scale>
          <a:sx n="150" d="100"/>
          <a:sy n="150" d="100"/>
        </p:scale>
        <p:origin x="34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E589-9498-461D-9832-DC5884E9778C}" type="datetimeFigureOut">
              <a:rPr lang="el-GR" smtClean="0"/>
              <a:t>3/12/2020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6623-4BC2-4115-9391-FE1E7453D53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19144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E589-9498-461D-9832-DC5884E9778C}" type="datetimeFigureOut">
              <a:rPr lang="el-GR" smtClean="0"/>
              <a:t>3/12/2020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6623-4BC2-4115-9391-FE1E7453D53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78132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E589-9498-461D-9832-DC5884E9778C}" type="datetimeFigureOut">
              <a:rPr lang="el-GR" smtClean="0"/>
              <a:t>3/12/2020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6623-4BC2-4115-9391-FE1E7453D53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78154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E589-9498-461D-9832-DC5884E9778C}" type="datetimeFigureOut">
              <a:rPr lang="el-GR" smtClean="0"/>
              <a:t>3/12/2020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6623-4BC2-4115-9391-FE1E7453D53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51736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E589-9498-461D-9832-DC5884E9778C}" type="datetimeFigureOut">
              <a:rPr lang="el-GR" smtClean="0"/>
              <a:t>3/12/2020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6623-4BC2-4115-9391-FE1E7453D53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32439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E589-9498-461D-9832-DC5884E9778C}" type="datetimeFigureOut">
              <a:rPr lang="el-GR" smtClean="0"/>
              <a:t>3/12/2020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6623-4BC2-4115-9391-FE1E7453D53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21421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E589-9498-461D-9832-DC5884E9778C}" type="datetimeFigureOut">
              <a:rPr lang="el-GR" smtClean="0"/>
              <a:t>3/12/2020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6623-4BC2-4115-9391-FE1E7453D53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79126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E589-9498-461D-9832-DC5884E9778C}" type="datetimeFigureOut">
              <a:rPr lang="el-GR" smtClean="0"/>
              <a:t>3/12/2020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6623-4BC2-4115-9391-FE1E7453D53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08493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E589-9498-461D-9832-DC5884E9778C}" type="datetimeFigureOut">
              <a:rPr lang="el-GR" smtClean="0"/>
              <a:t>3/12/2020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6623-4BC2-4115-9391-FE1E7453D53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33703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E589-9498-461D-9832-DC5884E9778C}" type="datetimeFigureOut">
              <a:rPr lang="el-GR" smtClean="0"/>
              <a:t>3/12/2020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6623-4BC2-4115-9391-FE1E7453D53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09557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E589-9498-461D-9832-DC5884E9778C}" type="datetimeFigureOut">
              <a:rPr lang="el-GR" smtClean="0"/>
              <a:t>3/12/2020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6623-4BC2-4115-9391-FE1E7453D53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46681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BE589-9498-461D-9832-DC5884E9778C}" type="datetimeFigureOut">
              <a:rPr lang="el-GR" smtClean="0"/>
              <a:t>3/12/2020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36623-4BC2-4115-9391-FE1E7453D53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77155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l-GR" sz="3200" dirty="0" smtClean="0"/>
              <a:t>Γ ΄ ΘΕΤΙΚΗ-ΥΓΕΙΑΣ</a:t>
            </a:r>
            <a:br>
              <a:rPr lang="el-GR" sz="3200" dirty="0" smtClean="0"/>
            </a:br>
            <a:r>
              <a:rPr lang="el-GR" sz="3200" dirty="0" smtClean="0"/>
              <a:t>ΤΕΥΧΟΣ Β΄</a:t>
            </a:r>
            <a:br>
              <a:rPr lang="el-GR" sz="3200" dirty="0" smtClean="0"/>
            </a:br>
            <a:r>
              <a:rPr lang="el-GR" sz="3200" dirty="0" smtClean="0"/>
              <a:t>ΚΕΦΑΛΑΙΟ 4: </a:t>
            </a:r>
            <a:r>
              <a:rPr lang="el-GR" sz="3200" smtClean="0"/>
              <a:t>ΧΗΜΙΚΗ </a:t>
            </a:r>
            <a:r>
              <a:rPr lang="el-GR" sz="3200" smtClean="0"/>
              <a:t>ΙΣΟΡΡΟΠΙΑ </a:t>
            </a:r>
            <a:endParaRPr lang="el-GR" sz="3200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sz="2800" dirty="0" smtClean="0"/>
              <a:t>ΛΥΣΕΙΣ ΤΩΝ ΠΑΡΑΔΕΙΓΜΑΤΩΝ ΚΑΙ ΕΦΑΡΜΟΓΩΝ ΤΟΥ ΣΧΟΛΙΚΟΥ ΒΙΒΛΙΟΥ ΣΤΙΣ ΣΕΛ. 114-121</a:t>
            </a:r>
            <a:endParaRPr lang="el-GR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869160"/>
            <a:ext cx="1944215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4299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690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15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998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339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91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0"/>
            <a:ext cx="5380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593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1762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765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900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325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501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57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48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623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493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62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113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95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584476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15</Words>
  <Application>Microsoft Office PowerPoint</Application>
  <PresentationFormat>Προβολή στην οθόνη (4:3)</PresentationFormat>
  <Paragraphs>2</Paragraphs>
  <Slides>20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20</vt:i4>
      </vt:variant>
    </vt:vector>
  </HeadingPairs>
  <TitlesOfParts>
    <vt:vector size="21" baseType="lpstr">
      <vt:lpstr>Θέμα του Office</vt:lpstr>
      <vt:lpstr>Γ ΄ ΘΕΤΙΚΗ-ΥΓΕΙΑΣ ΤΕΥΧΟΣ Β΄ ΚΕΦΑΛΑΙΟ 4: ΧΗΜΙΚΗ ΙΣΟΡΡΟΠΙΑ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User</dc:creator>
  <cp:lastModifiedBy>User</cp:lastModifiedBy>
  <cp:revision>10</cp:revision>
  <dcterms:created xsi:type="dcterms:W3CDTF">2020-11-25T16:13:51Z</dcterms:created>
  <dcterms:modified xsi:type="dcterms:W3CDTF">2020-12-03T16:37:26Z</dcterms:modified>
</cp:coreProperties>
</file>