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CC82-E14A-4401-9FBF-DEA1F50EF05C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F243-A4BC-46B6-86FA-F717D23A84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36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CC82-E14A-4401-9FBF-DEA1F50EF05C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F243-A4BC-46B6-86FA-F717D23A84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336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CC82-E14A-4401-9FBF-DEA1F50EF05C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F243-A4BC-46B6-86FA-F717D23A84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53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CC82-E14A-4401-9FBF-DEA1F50EF05C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F243-A4BC-46B6-86FA-F717D23A84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299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CC82-E14A-4401-9FBF-DEA1F50EF05C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F243-A4BC-46B6-86FA-F717D23A84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11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CC82-E14A-4401-9FBF-DEA1F50EF05C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F243-A4BC-46B6-86FA-F717D23A84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60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CC82-E14A-4401-9FBF-DEA1F50EF05C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F243-A4BC-46B6-86FA-F717D23A84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855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CC82-E14A-4401-9FBF-DEA1F50EF05C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F243-A4BC-46B6-86FA-F717D23A84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93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CC82-E14A-4401-9FBF-DEA1F50EF05C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F243-A4BC-46B6-86FA-F717D23A84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87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CC82-E14A-4401-9FBF-DEA1F50EF05C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F243-A4BC-46B6-86FA-F717D23A84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432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CC82-E14A-4401-9FBF-DEA1F50EF05C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F243-A4BC-46B6-86FA-F717D23A84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86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3CC82-E14A-4401-9FBF-DEA1F50EF05C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0F243-A4BC-46B6-86FA-F717D23A84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09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800199"/>
          </a:xfrm>
        </p:spPr>
        <p:txBody>
          <a:bodyPr/>
          <a:lstStyle/>
          <a:p>
            <a:r>
              <a:rPr lang="el-GR" b="1" dirty="0" smtClean="0"/>
              <a:t>ΚΕΦΑΛΑΙΟ 4: ΧΗΜΙΚΗ ΙΣΟΡΡΟΠΙΑ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88032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ΓΕΝΙΚΑ ΠΡΟΒΛΗΜΑΤΑ: 51 -59 (ΣΕΛ. 131,132)</a:t>
            </a:r>
          </a:p>
          <a:p>
            <a:endParaRPr lang="el-G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861048"/>
            <a:ext cx="26289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24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8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1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12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7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6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2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6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9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4090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</Words>
  <Application>Microsoft Office PowerPoint</Application>
  <PresentationFormat>Προβολή στην οθόνη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ΚΕΦΑΛΑΙΟ 4: ΧΗΜΙΚΗ ΙΣΟΡΡΟΠΙΑ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4: ΧΗΜΙΚΗ ΙΣΟΡΡΟΠΙΑ</dc:title>
  <dc:creator>User</dc:creator>
  <cp:lastModifiedBy>User</cp:lastModifiedBy>
  <cp:revision>11</cp:revision>
  <dcterms:created xsi:type="dcterms:W3CDTF">2020-12-04T09:02:54Z</dcterms:created>
  <dcterms:modified xsi:type="dcterms:W3CDTF">2020-12-04T09:19:40Z</dcterms:modified>
</cp:coreProperties>
</file>