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52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43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43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45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38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19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06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13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7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61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86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69B2-72B7-40AF-8877-BB6708DBB642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3CC2-B298-4002-99B7-B9942E9311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8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ΚΕΦΑΛΑΙΟ 5: ΟΞΕΑ – ΒΑΣΕΙΣ ΚΑΙ ΙΟΝΤΙΚΗ ΙΣΟΡΡΟΠΙΑ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ΔΙΑΛΥΜΑΤΑ ΑΣΘΕΝΩΝ ΟΞΕΩΝ – ΑΣΘΕΝΩΝ ΒΑΣΕΩΝ (ΣΕΛ. 151, 152)</a:t>
            </a:r>
            <a:endParaRPr lang="el-GR" b="1" dirty="0"/>
          </a:p>
        </p:txBody>
      </p:sp>
      <p:pic>
        <p:nvPicPr>
          <p:cNvPr id="1026" name="Picture 2" descr="Αποτελέσματα εικόνων για water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8083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3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117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Office PowerPoint</Application>
  <PresentationFormat>Προβολή στην οθόνη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ΚΕΦΑΛΑΙΟ 5: ΟΞΕΑ – ΒΑΣΕΙΣ ΚΑΙ ΙΟΝΤΙΚΗ ΙΣΟΡΡΟΠΙΑ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6</cp:revision>
  <dcterms:created xsi:type="dcterms:W3CDTF">2020-12-03T08:04:10Z</dcterms:created>
  <dcterms:modified xsi:type="dcterms:W3CDTF">2020-12-29T15:34:14Z</dcterms:modified>
</cp:coreProperties>
</file>