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0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64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3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39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3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50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62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8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29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1C95-3F27-4116-A593-837E44D940B2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C776-C164-4AB2-816E-3877BAFE2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8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ΚΕΦΑΛΑΙΟ 5: ΟΞΕΑ – ΒΑΣΕΙΣ ΚΑΙ ΙΟΝΤΙΚΗ ΙΣΟΡΡΟΠΙΑ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6984776" cy="1752600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/>
              <a:t>ΑΣΚΗΣΕΙΣ ΠΑΡΟΜΟΙΕΣ ΜΕ ΤΟ ΠΑΡΑΔΕΙΓΜΑ ΚΑΙ ΤΗΝ ΕΦΑΡΜΟΓΗ ΣΕΛ . 155</a:t>
            </a:r>
            <a:endParaRPr lang="el-GR" sz="2800" dirty="0"/>
          </a:p>
        </p:txBody>
      </p:sp>
      <p:pic>
        <p:nvPicPr>
          <p:cNvPr id="1026" name="Picture 2" descr="Fish don't fit inside a crucial species classification system -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2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92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Προβολή στην οθόνη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ΚΕΦΑΛΑΙΟ 5: ΟΞΕΑ – ΒΑΣΕΙΣ ΚΑΙ ΙΟΝΤΙΚΗ ΙΣΟΡΡΟΠΙΑ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5: ΟΞΕΑ – ΒΑΣΕΙΣ ΚΑΙ ΙΟΝΤΙΚΗ ΙΣΟΡΡΟΠΙΑ</dc:title>
  <dc:creator>User</dc:creator>
  <cp:lastModifiedBy>User</cp:lastModifiedBy>
  <cp:revision>4</cp:revision>
  <dcterms:created xsi:type="dcterms:W3CDTF">2020-12-15T17:42:45Z</dcterms:created>
  <dcterms:modified xsi:type="dcterms:W3CDTF">2020-12-15T17:52:36Z</dcterms:modified>
</cp:coreProperties>
</file>