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66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88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8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48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24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5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03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88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8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22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2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EDBA-92CB-4A20-AD92-77AEB2C4E045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2A4D-585A-49CA-86EA-4E73F7083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5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ΚΕΦΑΛΑΙΟ 5: ΟΞΕΑ – ΒΑΣΕΙΣ ΚΑΙ ΙΟΝΤΙΚΗ ΙΣΟΡΡΟΠΙΑ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ΕΦΑΡΜΟΓΕΣ ΣΕΛ. 149 - 150</a:t>
            </a:r>
            <a:endParaRPr lang="el-GR" b="1" dirty="0"/>
          </a:p>
        </p:txBody>
      </p:sp>
      <p:pic>
        <p:nvPicPr>
          <p:cNvPr id="1026" name="Picture 2" descr="Αποτελέσματα εικόνων για camomile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324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5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8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09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Προβολή στην οθόνη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ΚΕΦΑΛΑΙΟ 5: ΟΞΕΑ – ΒΑΣΕΙΣ ΚΑΙ ΙΟΝΤΙΚΗ ΙΣΟΡΡΟΠΙΑ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5: ΟΞΕΑ – ΒΑΣΕΙΣ ΚΑΙ ΙΟΝΤΙΚΗ ΙΣΟΡΡΟΠΙΑ</dc:title>
  <dc:creator>User</dc:creator>
  <cp:lastModifiedBy>User</cp:lastModifiedBy>
  <cp:revision>4</cp:revision>
  <dcterms:created xsi:type="dcterms:W3CDTF">2020-12-03T08:09:52Z</dcterms:created>
  <dcterms:modified xsi:type="dcterms:W3CDTF">2020-12-15T17:37:30Z</dcterms:modified>
</cp:coreProperties>
</file>