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FE96-BE97-45BA-9FA1-3B3896D112EC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348-AC42-4E63-84BC-BA41335D6C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249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FE96-BE97-45BA-9FA1-3B3896D112EC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348-AC42-4E63-84BC-BA41335D6C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57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FE96-BE97-45BA-9FA1-3B3896D112EC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348-AC42-4E63-84BC-BA41335D6C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039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FE96-BE97-45BA-9FA1-3B3896D112EC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348-AC42-4E63-84BC-BA41335D6C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72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FE96-BE97-45BA-9FA1-3B3896D112EC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348-AC42-4E63-84BC-BA41335D6C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66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FE96-BE97-45BA-9FA1-3B3896D112EC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348-AC42-4E63-84BC-BA41335D6C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659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FE96-BE97-45BA-9FA1-3B3896D112EC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348-AC42-4E63-84BC-BA41335D6C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206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FE96-BE97-45BA-9FA1-3B3896D112EC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348-AC42-4E63-84BC-BA41335D6C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61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FE96-BE97-45BA-9FA1-3B3896D112EC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348-AC42-4E63-84BC-BA41335D6C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71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FE96-BE97-45BA-9FA1-3B3896D112EC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348-AC42-4E63-84BC-BA41335D6C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74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FE96-BE97-45BA-9FA1-3B3896D112EC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6348-AC42-4E63-84BC-BA41335D6C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831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FE96-BE97-45BA-9FA1-3B3896D112EC}" type="datetimeFigureOut">
              <a:rPr lang="el-GR" smtClean="0"/>
              <a:t>22/12/2020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B6348-AC42-4E63-84BC-BA41335D6C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403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ΚΕΦΑΛΑΙΟ 5: ΥΔΑΤΙΚΑ ΔΙΑΛΥΜΑΤΑ ΙΣΧΥΡΩΝ ΟΞΕΩΝ – ΙΣΧΥΡΩΝ ΒΑΣΕΩΝ</a:t>
            </a:r>
            <a:endParaRPr lang="el-GR" sz="3600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ΑΣΚΗΣΕΙΣ: 20 – 36 (ΣΕΛ. 184 – 186)</a:t>
            </a:r>
            <a:endParaRPr lang="el-GR" dirty="0"/>
          </a:p>
        </p:txBody>
      </p:sp>
      <p:pic>
        <p:nvPicPr>
          <p:cNvPr id="1026" name="Picture 2" descr="Αποτελέσματα εικόνων για air bol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6672"/>
            <a:ext cx="2381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068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3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0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2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1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1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4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62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9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7611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22</Words>
  <Application>Microsoft Office PowerPoint</Application>
  <PresentationFormat>Προβολή στην οθόνη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ΚΕΦΑΛΑΙΟ 5: ΥΔΑΤΙΚΑ ΔΙΑΛΥΜΑΤΑ ΙΣΧΥΡΩΝ ΟΞΕΩΝ – ΙΣΧΥΡΩΝ ΒΑΣΕΩΝ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5: ΥΔΑΤΙΚΑ ΔΙΑΛΥΜΑΤΑ ΙΣΧΥΡΩΝ ΟΞΕΩΝ – ΙΣΧΥΡΩΝ ΒΑΣΕΩΝ</dc:title>
  <dc:creator>User</dc:creator>
  <cp:lastModifiedBy>User</cp:lastModifiedBy>
  <cp:revision>11</cp:revision>
  <dcterms:created xsi:type="dcterms:W3CDTF">2020-12-22T06:53:06Z</dcterms:created>
  <dcterms:modified xsi:type="dcterms:W3CDTF">2020-12-22T07:16:45Z</dcterms:modified>
</cp:coreProperties>
</file>