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8" d="100"/>
          <a:sy n="88" d="100"/>
        </p:scale>
        <p:origin x="-92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5BCAD085-E8A6-8845-BD4E-CB4CCA059FC4}" type="datetimeFigureOut">
              <a:rPr lang="en-US" smtClean="0"/>
              <a:pPr/>
              <a:t>4/6/2025</a:t>
            </a:fld>
            <a:endParaRPr lang="en-US"/>
          </a:p>
        </p:txBody>
      </p:sp>
      <p:sp>
        <p:nvSpPr>
          <p:cNvPr id="17" name="16 - Θέση υποσέλιδου"/>
          <p:cNvSpPr>
            <a:spLocks noGrp="1"/>
          </p:cNvSpPr>
          <p:nvPr>
            <p:ph type="ftr" sz="quarter" idx="11"/>
          </p:nvPr>
        </p:nvSpPr>
        <p:spPr/>
        <p:txBody>
          <a:bodyPr/>
          <a:lstStyle/>
          <a:p>
            <a:endParaRPr lang="en-US"/>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1FF6DA9-008F-8B48-92A6-B652298478BF}" type="slidenum">
              <a:rPr lang="en-US" smtClean="0"/>
              <a:pPr/>
              <a:t>‹#›</a:t>
            </a:fld>
            <a:endParaRPr lang="en-US"/>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BCAD085-E8A6-8845-BD4E-CB4CCA059FC4}" type="datetimeFigureOut">
              <a:rPr lang="en-US" smtClean="0"/>
              <a:pPr/>
              <a:t>4/6/2025</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C1FF6DA9-008F-8B48-92A6-B652298478B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C1FF6DA9-008F-8B48-92A6-B652298478BF}" type="slidenum">
              <a:rPr lang="en-US" smtClean="0"/>
              <a:pPr/>
              <a:t>‹#›</a:t>
            </a:fld>
            <a:endParaRPr lang="en-US"/>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BCAD085-E8A6-8845-BD4E-CB4CCA059FC4}" type="datetimeFigureOut">
              <a:rPr lang="en-US" smtClean="0"/>
              <a:pPr/>
              <a:t>4/6/2025</a:t>
            </a:fld>
            <a:endParaRPr lang="en-US"/>
          </a:p>
        </p:txBody>
      </p:sp>
      <p:sp>
        <p:nvSpPr>
          <p:cNvPr id="5" name="4 - Θέση υποσέλιδου"/>
          <p:cNvSpPr>
            <a:spLocks noGrp="1"/>
          </p:cNvSpPr>
          <p:nvPr>
            <p:ph type="ftr" sz="quarter" idx="11"/>
          </p:nvPr>
        </p:nvSpPr>
        <p:spPr/>
        <p:txBody>
          <a:bodyPr/>
          <a:lstStyle/>
          <a:p>
            <a:endParaRPr lang="en-US"/>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5BCAD085-E8A6-8845-BD4E-CB4CCA059FC4}" type="datetimeFigureOut">
              <a:rPr lang="en-US" smtClean="0"/>
              <a:pPr/>
              <a:t>4/6/2025</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C1FF6DA9-008F-8B48-92A6-B652298478BF}" type="slidenum">
              <a:rPr lang="en-US" smtClean="0"/>
              <a:pPr/>
              <a:t>‹#›</a:t>
            </a:fld>
            <a:endParaRPr lang="en-US"/>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n-US"/>
          </a:p>
        </p:txBody>
      </p:sp>
      <p:sp>
        <p:nvSpPr>
          <p:cNvPr id="4" name="3 - Θέση ημερομηνίας"/>
          <p:cNvSpPr>
            <a:spLocks noGrp="1"/>
          </p:cNvSpPr>
          <p:nvPr>
            <p:ph type="dt" sz="half" idx="10"/>
          </p:nvPr>
        </p:nvSpPr>
        <p:spPr/>
        <p:txBody>
          <a:bodyPr/>
          <a:lstStyle/>
          <a:p>
            <a:fld id="{5BCAD085-E8A6-8845-BD4E-CB4CCA059FC4}" type="datetimeFigureOut">
              <a:rPr lang="en-US" smtClean="0"/>
              <a:pPr/>
              <a:t>4/6/2025</a:t>
            </a:fld>
            <a:endParaRPr lang="en-US"/>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1FF6DA9-008F-8B48-92A6-B652298478BF}" type="slidenum">
              <a:rPr lang="en-US" smtClean="0"/>
              <a:pPr/>
              <a:t>‹#›</a:t>
            </a:fld>
            <a:endParaRPr lang="en-US"/>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5BCAD085-E8A6-8845-BD4E-CB4CCA059FC4}" type="datetimeFigureOut">
              <a:rPr lang="en-US" smtClean="0"/>
              <a:pPr/>
              <a:t>4/6/2025</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C1FF6DA9-008F-8B48-92A6-B652298478BF}" type="slidenum">
              <a:rPr lang="en-US" smtClean="0"/>
              <a:pPr/>
              <a:t>‹#›</a:t>
            </a:fld>
            <a:endParaRPr lang="en-US"/>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5BCAD085-E8A6-8845-BD4E-CB4CCA059FC4}" type="datetimeFigureOut">
              <a:rPr lang="en-US" smtClean="0"/>
              <a:pPr/>
              <a:t>4/6/2025</a:t>
            </a:fld>
            <a:endParaRPr lang="en-US"/>
          </a:p>
        </p:txBody>
      </p:sp>
      <p:sp>
        <p:nvSpPr>
          <p:cNvPr id="8" name="7 - Θέση υποσέλιδου"/>
          <p:cNvSpPr>
            <a:spLocks noGrp="1"/>
          </p:cNvSpPr>
          <p:nvPr>
            <p:ph type="ftr" sz="quarter" idx="11"/>
          </p:nvPr>
        </p:nvSpPr>
        <p:spPr>
          <a:xfrm>
            <a:off x="304800" y="6409944"/>
            <a:ext cx="3581400" cy="365760"/>
          </a:xfrm>
        </p:spPr>
        <p:txBody>
          <a:bodyPr/>
          <a:lstStyle/>
          <a:p>
            <a:endParaRPr lang="en-US"/>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C1FF6DA9-008F-8B48-92A6-B652298478BF}" type="slidenum">
              <a:rPr lang="en-US" smtClean="0"/>
              <a:pPr/>
              <a:t>‹#›</a:t>
            </a:fld>
            <a:endParaRPr lang="en-US"/>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5BCAD085-E8A6-8845-BD4E-CB4CCA059FC4}" type="datetimeFigureOut">
              <a:rPr lang="en-US" smtClean="0"/>
              <a:pPr/>
              <a:t>4/6/2025</a:t>
            </a:fld>
            <a:endParaRPr lang="en-US"/>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C1FF6DA9-008F-8B48-92A6-B652298478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5BCAD085-E8A6-8845-BD4E-CB4CCA059FC4}" type="datetimeFigureOut">
              <a:rPr lang="en-US" smtClean="0"/>
              <a:pPr/>
              <a:t>4/6/2025</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C1FF6DA9-008F-8B48-92A6-B652298478B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1FF6DA9-008F-8B48-92A6-B652298478BF}" type="slidenum">
              <a:rPr lang="en-US" smtClean="0"/>
              <a:pPr/>
              <a:t>‹#›</a:t>
            </a:fld>
            <a:endParaRPr lang="en-US"/>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5BCAD085-E8A6-8845-BD4E-CB4CCA059FC4}" type="datetimeFigureOut">
              <a:rPr lang="en-US" smtClean="0"/>
              <a:pPr/>
              <a:t>4/6/2025</a:t>
            </a:fld>
            <a:endParaRPr lang="en-US"/>
          </a:p>
        </p:txBody>
      </p:sp>
      <p:sp>
        <p:nvSpPr>
          <p:cNvPr id="6" name="5 - Θέση υποσέλιδου"/>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C1FF6DA9-008F-8B48-92A6-B652298478BF}" type="slidenum">
              <a:rPr lang="en-US" smtClean="0"/>
              <a:pPr/>
              <a:t>‹#›</a:t>
            </a:fld>
            <a:endParaRPr lang="en-US"/>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5BCAD085-E8A6-8845-BD4E-CB4CCA059FC4}" type="datetimeFigureOut">
              <a:rPr lang="en-US" smtClean="0"/>
              <a:pPr/>
              <a:t>4/6/2025</a:t>
            </a:fld>
            <a:endParaRPr lang="en-US"/>
          </a:p>
        </p:txBody>
      </p:sp>
      <p:sp>
        <p:nvSpPr>
          <p:cNvPr id="6" name="5 - Θέση υποσέλιδου"/>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BCAD085-E8A6-8845-BD4E-CB4CCA059FC4}" type="datetimeFigureOut">
              <a:rPr lang="en-US" smtClean="0"/>
              <a:pPr/>
              <a:t>4/6/2025</a:t>
            </a:fld>
            <a:endParaRPr lang="en-US"/>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1FF6DA9-008F-8B48-92A6-B652298478BF}" type="slidenum">
              <a:rPr lang="en-US" smtClean="0"/>
              <a:pPr/>
              <a:t>‹#›</a:t>
            </a:fld>
            <a:endParaRPr lang="en-US"/>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err="1"/>
              <a:t>Τι</a:t>
            </a:r>
            <a:r>
              <a:rPr dirty="0"/>
              <a:t> </a:t>
            </a:r>
            <a:r>
              <a:rPr dirty="0" err="1"/>
              <a:t>συνέβη</a:t>
            </a:r>
            <a:r>
              <a:rPr dirty="0"/>
              <a:t> </a:t>
            </a:r>
            <a:r>
              <a:rPr dirty="0" err="1"/>
              <a:t>την</a:t>
            </a:r>
            <a:r>
              <a:rPr dirty="0"/>
              <a:t> 1η </a:t>
            </a:r>
            <a:r>
              <a:rPr dirty="0" err="1"/>
              <a:t>Απριλίου</a:t>
            </a:r>
            <a:r>
              <a:rPr dirty="0"/>
              <a:t> 1955 </a:t>
            </a:r>
            <a:r>
              <a:rPr dirty="0" err="1"/>
              <a:t>στην</a:t>
            </a:r>
            <a:r>
              <a:rPr dirty="0"/>
              <a:t> </a:t>
            </a:r>
            <a:r>
              <a:rPr dirty="0" err="1"/>
              <a:t>Κύπρο</a:t>
            </a:r>
            <a:r>
              <a:rPr dirty="0"/>
              <a:t>;</a:t>
            </a:r>
          </a:p>
        </p:txBody>
      </p:sp>
      <p:sp>
        <p:nvSpPr>
          <p:cNvPr id="3" name="Content Placeholder 2"/>
          <p:cNvSpPr>
            <a:spLocks noGrp="1"/>
          </p:cNvSpPr>
          <p:nvPr>
            <p:ph sz="quarter" idx="1"/>
          </p:nvPr>
        </p:nvSpPr>
        <p:spPr/>
        <p:txBody>
          <a:bodyPr/>
          <a:lstStyle/>
          <a:p>
            <a:r>
              <a:rPr dirty="0" err="1"/>
              <a:t>Στις</a:t>
            </a:r>
            <a:r>
              <a:rPr dirty="0"/>
              <a:t> 1 </a:t>
            </a:r>
            <a:r>
              <a:rPr dirty="0" err="1"/>
              <a:t>Απριλίου</a:t>
            </a:r>
            <a:r>
              <a:rPr dirty="0"/>
              <a:t> 1955 </a:t>
            </a:r>
            <a:r>
              <a:rPr dirty="0" err="1"/>
              <a:t>ξεκίνησε</a:t>
            </a:r>
            <a:r>
              <a:rPr dirty="0"/>
              <a:t> ο </a:t>
            </a:r>
            <a:r>
              <a:rPr dirty="0" err="1"/>
              <a:t>ένοπλος</a:t>
            </a:r>
            <a:r>
              <a:rPr dirty="0"/>
              <a:t> </a:t>
            </a:r>
            <a:r>
              <a:rPr dirty="0" err="1"/>
              <a:t>απελευθερωτικός</a:t>
            </a:r>
            <a:r>
              <a:rPr dirty="0"/>
              <a:t> </a:t>
            </a:r>
            <a:r>
              <a:rPr dirty="0" err="1"/>
              <a:t>αγώνας</a:t>
            </a:r>
            <a:r>
              <a:rPr dirty="0"/>
              <a:t> </a:t>
            </a:r>
            <a:r>
              <a:rPr dirty="0" err="1"/>
              <a:t>της</a:t>
            </a:r>
            <a:r>
              <a:rPr dirty="0"/>
              <a:t> ΕΟΚΑ (</a:t>
            </a:r>
            <a:r>
              <a:rPr dirty="0" err="1"/>
              <a:t>Εθνική</a:t>
            </a:r>
            <a:r>
              <a:rPr dirty="0"/>
              <a:t> </a:t>
            </a:r>
            <a:r>
              <a:rPr dirty="0" err="1"/>
              <a:t>Οργάνωσις</a:t>
            </a:r>
            <a:r>
              <a:rPr dirty="0"/>
              <a:t> </a:t>
            </a:r>
            <a:r>
              <a:rPr dirty="0" err="1"/>
              <a:t>Κυπρίων</a:t>
            </a:r>
            <a:r>
              <a:rPr dirty="0"/>
              <a:t> </a:t>
            </a:r>
            <a:r>
              <a:rPr dirty="0" err="1"/>
              <a:t>Αγωνιστών</a:t>
            </a:r>
            <a:r>
              <a:rPr dirty="0"/>
              <a:t>) </a:t>
            </a:r>
            <a:r>
              <a:rPr dirty="0" err="1"/>
              <a:t>με</a:t>
            </a:r>
            <a:r>
              <a:rPr dirty="0"/>
              <a:t> </a:t>
            </a:r>
            <a:r>
              <a:rPr dirty="0" err="1"/>
              <a:t>στόχο</a:t>
            </a:r>
            <a:r>
              <a:rPr dirty="0"/>
              <a:t> </a:t>
            </a:r>
            <a:r>
              <a:rPr dirty="0" err="1"/>
              <a:t>τον</a:t>
            </a:r>
            <a:r>
              <a:rPr dirty="0"/>
              <a:t> </a:t>
            </a:r>
            <a:r>
              <a:rPr dirty="0" err="1"/>
              <a:t>τερματισμό</a:t>
            </a:r>
            <a:r>
              <a:rPr dirty="0"/>
              <a:t> </a:t>
            </a:r>
            <a:r>
              <a:rPr dirty="0" err="1"/>
              <a:t>της</a:t>
            </a:r>
            <a:r>
              <a:rPr dirty="0"/>
              <a:t> </a:t>
            </a:r>
            <a:r>
              <a:rPr dirty="0" err="1"/>
              <a:t>βρετανικής</a:t>
            </a:r>
            <a:r>
              <a:rPr dirty="0"/>
              <a:t> </a:t>
            </a:r>
            <a:r>
              <a:rPr dirty="0" err="1"/>
              <a:t>αποικιοκρατίας</a:t>
            </a:r>
            <a:r>
              <a:rPr dirty="0"/>
              <a:t> </a:t>
            </a:r>
            <a:r>
              <a:rPr dirty="0" err="1"/>
              <a:t>και</a:t>
            </a:r>
            <a:r>
              <a:rPr dirty="0"/>
              <a:t> </a:t>
            </a:r>
            <a:r>
              <a:rPr dirty="0" err="1"/>
              <a:t>την</a:t>
            </a:r>
            <a:r>
              <a:rPr dirty="0"/>
              <a:t> </a:t>
            </a:r>
            <a:r>
              <a:rPr dirty="0" err="1"/>
              <a:t>ένωση</a:t>
            </a:r>
            <a:r>
              <a:rPr dirty="0"/>
              <a:t> </a:t>
            </a:r>
            <a:r>
              <a:rPr dirty="0" err="1"/>
              <a:t>της</a:t>
            </a:r>
            <a:r>
              <a:rPr dirty="0"/>
              <a:t> </a:t>
            </a:r>
            <a:r>
              <a:rPr dirty="0" err="1"/>
              <a:t>Κύπρου</a:t>
            </a:r>
            <a:r>
              <a:rPr dirty="0"/>
              <a:t> </a:t>
            </a:r>
            <a:r>
              <a:rPr dirty="0" err="1"/>
              <a:t>με</a:t>
            </a:r>
            <a:r>
              <a:rPr dirty="0"/>
              <a:t> </a:t>
            </a:r>
            <a:r>
              <a:rPr dirty="0" err="1"/>
              <a:t>την</a:t>
            </a:r>
            <a:r>
              <a:rPr dirty="0"/>
              <a:t> </a:t>
            </a:r>
            <a:r>
              <a:rPr dirty="0" err="1"/>
              <a:t>Ελλάδα</a:t>
            </a:r>
            <a:r>
              <a:rPr dirty="0"/>
              <a:t>. Ο </a:t>
            </a:r>
            <a:r>
              <a:rPr dirty="0" err="1"/>
              <a:t>κυπριακός</a:t>
            </a:r>
            <a:r>
              <a:rPr dirty="0"/>
              <a:t> </a:t>
            </a:r>
            <a:r>
              <a:rPr dirty="0" err="1"/>
              <a:t>λαός</a:t>
            </a:r>
            <a:r>
              <a:rPr dirty="0"/>
              <a:t> </a:t>
            </a:r>
            <a:r>
              <a:rPr dirty="0" err="1"/>
              <a:t>αποφάσισε</a:t>
            </a:r>
            <a:r>
              <a:rPr dirty="0"/>
              <a:t> </a:t>
            </a:r>
            <a:r>
              <a:rPr dirty="0" err="1"/>
              <a:t>να</a:t>
            </a:r>
            <a:r>
              <a:rPr dirty="0"/>
              <a:t> </a:t>
            </a:r>
            <a:r>
              <a:rPr dirty="0" err="1"/>
              <a:t>διεκδικήσει</a:t>
            </a:r>
            <a:r>
              <a:rPr dirty="0"/>
              <a:t> </a:t>
            </a:r>
            <a:r>
              <a:rPr dirty="0" err="1"/>
              <a:t>την</a:t>
            </a:r>
            <a:r>
              <a:rPr dirty="0"/>
              <a:t> </a:t>
            </a:r>
            <a:r>
              <a:rPr dirty="0" err="1"/>
              <a:t>ελευθερία</a:t>
            </a:r>
            <a:r>
              <a:rPr dirty="0"/>
              <a:t> </a:t>
            </a:r>
            <a:r>
              <a:rPr dirty="0" err="1"/>
              <a:t>του</a:t>
            </a:r>
            <a:r>
              <a:rPr dirty="0"/>
              <a:t> </a:t>
            </a:r>
            <a:r>
              <a:rPr dirty="0" err="1"/>
              <a:t>μέσα</a:t>
            </a:r>
            <a:r>
              <a:rPr dirty="0"/>
              <a:t> </a:t>
            </a:r>
            <a:r>
              <a:rPr dirty="0" err="1"/>
              <a:t>από</a:t>
            </a:r>
            <a:r>
              <a:rPr dirty="0"/>
              <a:t> </a:t>
            </a:r>
            <a:r>
              <a:rPr dirty="0" err="1"/>
              <a:t>έναν</a:t>
            </a:r>
            <a:r>
              <a:rPr dirty="0"/>
              <a:t> </a:t>
            </a:r>
            <a:r>
              <a:rPr dirty="0" err="1"/>
              <a:t>επαναστατικό</a:t>
            </a:r>
            <a:r>
              <a:rPr dirty="0"/>
              <a:t> </a:t>
            </a:r>
            <a:r>
              <a:rPr dirty="0" err="1"/>
              <a:t>αγώνα</a:t>
            </a:r>
            <a:r>
              <a:rPr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Ποιοι ηγήθηκαν και ποιοι συμμετείχαν στον αγώνα της ΕΟΚΑ;</a:t>
            </a:r>
          </a:p>
        </p:txBody>
      </p:sp>
      <p:sp>
        <p:nvSpPr>
          <p:cNvPr id="3" name="Content Placeholder 2"/>
          <p:cNvSpPr>
            <a:spLocks noGrp="1"/>
          </p:cNvSpPr>
          <p:nvPr>
            <p:ph sz="quarter" idx="1"/>
          </p:nvPr>
        </p:nvSpPr>
        <p:spPr/>
        <p:txBody>
          <a:bodyPr/>
          <a:lstStyle/>
          <a:p>
            <a:r>
              <a:t>Ηγέτης του αγώνα ήταν ο Γεώργιος Γρίβας Διγενής, ενώ ο Αρχιεπίσκοπος Μακάριος Γ' αποτελούσε την πνευματική και πολιτική ηγεσία. Στον αγώνα συμμετείχε ένα ευρύ φάσμα της κυπριακής κοινωνίας: άνδρες, γυναίκες και μαθητές, όλοι με πίστη στην ελευθερία. Ήταν ένας λαϊκός αγώνας με καθολική συμμετοχή.</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Ποιες ήταν οι θυσίες των Κυπρίων κατά τη διάρκεια του αγώνα;</a:t>
            </a:r>
          </a:p>
        </p:txBody>
      </p:sp>
      <p:sp>
        <p:nvSpPr>
          <p:cNvPr id="3" name="Content Placeholder 2"/>
          <p:cNvSpPr>
            <a:spLocks noGrp="1"/>
          </p:cNvSpPr>
          <p:nvPr>
            <p:ph sz="quarter" idx="1"/>
          </p:nvPr>
        </p:nvSpPr>
        <p:spPr/>
        <p:txBody>
          <a:bodyPr/>
          <a:lstStyle/>
          <a:p>
            <a:r>
              <a:t>Οι Βρετανοί αποικιοκράτες αντέδρασαν με σκληρά μέτρα: συλλήψεις, φυλακίσεις, βασανιστήρια και εκτελέσεις. Ιδιαίτερα τραγική ήταν η περίπτωση των εννέα αγωνιστών που εκτελέστηκαν με απαγχονισμό, μεταξύ των οποίων και μαθητές. Οι θυσίες αυτές σημάδεψαν βαθιά τη συνείδηση του λαού και έγιναν σύμβολα ελευθερίας.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Ποιος ήταν ο Ευαγόρας Παλληκαρίδης και γιατί έγινε σύμβολο;</a:t>
            </a:r>
          </a:p>
        </p:txBody>
      </p:sp>
      <p:sp>
        <p:nvSpPr>
          <p:cNvPr id="3" name="Content Placeholder 2"/>
          <p:cNvSpPr>
            <a:spLocks noGrp="1"/>
          </p:cNvSpPr>
          <p:nvPr>
            <p:ph sz="quarter" idx="1"/>
          </p:nvPr>
        </p:nvSpPr>
        <p:spPr/>
        <p:txBody>
          <a:bodyPr/>
          <a:lstStyle/>
          <a:p>
            <a:r>
              <a:t>Ο Ευαγόρας Παλληκαρίδης ήταν μαθητής Λυκείου από την Πάφο και ποιητής. Συμμετείχε ενεργά στον αγώνα της ΕΟΚΑ, συνελήφθη για κατοχή όπλων και καταδικάστηκε σε θάνατο. Εκτελέστηκε σε ηλικία μόλις 18 ετών. Πριν την εκτέλεσή του είπε: «Ξέρω ότι θα με κρεμάσετε... Δεν μετανιώνω.» Η θυσία του τον κατέστησε σύμβολο ανιδιοτελούς αγώνα και θάρρους.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Ποια ήταν τα αποτελέσματα και η σημασία του αγώνα της ΕΟΚΑ;</a:t>
            </a:r>
          </a:p>
        </p:txBody>
      </p:sp>
      <p:sp>
        <p:nvSpPr>
          <p:cNvPr id="3" name="Content Placeholder 2"/>
          <p:cNvSpPr>
            <a:spLocks noGrp="1"/>
          </p:cNvSpPr>
          <p:nvPr>
            <p:ph sz="quarter" idx="1"/>
          </p:nvPr>
        </p:nvSpPr>
        <p:spPr/>
        <p:txBody>
          <a:bodyPr/>
          <a:lstStyle/>
          <a:p>
            <a:r>
              <a:t>Ο αγώνας της ΕΟΚΑ, παρά τις θυσίες και τις δυσκολίες, οδήγησε στη λήξη της αποικιοκρατίας και την ίδρυση της Κυπριακής Δημοκρατίας το 1960. Αν και δεν επιτεύχθηκε η ένωση με την Ελλάδα, η ανεξαρτησία της Κύπρου υπήρξε σημαντικό ιστορικό βήμα. Ο αγώνας αυτός παραμένει ζωντανός ως σύμβολο αξιοπρέπειας, ελευθερίας και αυτοδιάθεσης.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Πώς μπορούμε σήμερα να τιμήσουμε τους ήρωες του αγώνα;</a:t>
            </a:r>
          </a:p>
        </p:txBody>
      </p:sp>
      <p:sp>
        <p:nvSpPr>
          <p:cNvPr id="3" name="Content Placeholder 2"/>
          <p:cNvSpPr>
            <a:spLocks noGrp="1"/>
          </p:cNvSpPr>
          <p:nvPr>
            <p:ph sz="quarter" idx="1"/>
          </p:nvPr>
        </p:nvSpPr>
        <p:spPr/>
        <p:txBody>
          <a:bodyPr/>
          <a:lstStyle/>
          <a:p>
            <a:r>
              <a:t>Μελετώντας και μεταδίδοντας την ιστορία τους, τηρώντας αξίες όπως η ελευθερία και η δικαιοσύνη, συμμετέχοντας ενεργά στα κοινά με υπευθυνότητα και σεβασμό, και τιμώντας τις θυσίες με πράξεις και όχι μόνο με λόγια.</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TotalTime>
  <Words>369</Words>
  <Application>Microsoft Office PowerPoint</Application>
  <PresentationFormat>Προβολή στην οθόνη (4:3)</PresentationFormat>
  <Paragraphs>12</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Δημοτικός</vt:lpstr>
      <vt:lpstr>Τι συνέβη την 1η Απριλίου 1955 στην Κύπρο;</vt:lpstr>
      <vt:lpstr>Ποιοι ηγήθηκαν και ποιοι συμμετείχαν στον αγώνα της ΕΟΚΑ;</vt:lpstr>
      <vt:lpstr>Ποιες ήταν οι θυσίες των Κυπρίων κατά τη διάρκεια του αγώνα;</vt:lpstr>
      <vt:lpstr>Ποιος ήταν ο Ευαγόρας Παλληκαρίδης και γιατί έγινε σύμβολο;</vt:lpstr>
      <vt:lpstr>Ποια ήταν τα αποτελέσματα και η σημασία του αγώνα της ΕΟΚΑ;</vt:lpstr>
      <vt:lpstr>Πώς μπορούμε σήμερα να τιμήσουμε τους ήρωες του αγώνα;</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 συνέβη την 1η Απριλίου 1955 στην Κύπρο;</dc:title>
  <dc:subject/>
  <dc:creator/>
  <cp:keywords/>
  <dc:description>generated using python-pptx</dc:description>
  <cp:lastModifiedBy>georgia_zaza</cp:lastModifiedBy>
  <cp:revision>2</cp:revision>
  <dcterms:created xsi:type="dcterms:W3CDTF">2013-01-27T09:14:16Z</dcterms:created>
  <dcterms:modified xsi:type="dcterms:W3CDTF">2025-04-06T16:45:40Z</dcterms:modified>
  <cp:category/>
</cp:coreProperties>
</file>