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87" r:id="rId2"/>
    <p:sldId id="336" r:id="rId3"/>
    <p:sldId id="300" r:id="rId4"/>
    <p:sldId id="302" r:id="rId5"/>
    <p:sldId id="301" r:id="rId6"/>
    <p:sldId id="338" r:id="rId7"/>
    <p:sldId id="303" r:id="rId8"/>
    <p:sldId id="339" r:id="rId9"/>
    <p:sldId id="304" r:id="rId10"/>
    <p:sldId id="312" r:id="rId11"/>
    <p:sldId id="334" r:id="rId12"/>
    <p:sldId id="305" r:id="rId13"/>
    <p:sldId id="306" r:id="rId14"/>
    <p:sldId id="329" r:id="rId15"/>
    <p:sldId id="330" r:id="rId16"/>
    <p:sldId id="345" r:id="rId17"/>
    <p:sldId id="307" r:id="rId18"/>
    <p:sldId id="308" r:id="rId19"/>
    <p:sldId id="335" r:id="rId20"/>
    <p:sldId id="309" r:id="rId21"/>
    <p:sldId id="310" r:id="rId22"/>
    <p:sldId id="311" r:id="rId23"/>
    <p:sldId id="313" r:id="rId24"/>
    <p:sldId id="314" r:id="rId25"/>
    <p:sldId id="315" r:id="rId26"/>
    <p:sldId id="316" r:id="rId27"/>
    <p:sldId id="317" r:id="rId28"/>
    <p:sldId id="331" r:id="rId29"/>
    <p:sldId id="318" r:id="rId30"/>
    <p:sldId id="319" r:id="rId31"/>
    <p:sldId id="343" r:id="rId32"/>
    <p:sldId id="344" r:id="rId33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339" autoAdjust="0"/>
    <p:restoredTop sz="94660"/>
  </p:normalViewPr>
  <p:slideViewPr>
    <p:cSldViewPr>
      <p:cViewPr varScale="1">
        <p:scale>
          <a:sx n="70" d="100"/>
          <a:sy n="70" d="100"/>
        </p:scale>
        <p:origin x="-44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DB4E9E-0099-4747-A41A-AC71711227A1}" type="datetimeFigureOut">
              <a:rPr lang="el-GR" smtClean="0"/>
              <a:t>7/10/2012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75D98C-E4D6-4B5A-BFFE-FFF1C85E5E6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62194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4F6716C-6C1C-43AB-8396-B0552C8EE938}" type="slidenum">
              <a:rPr lang="el-GR" smtClean="0"/>
              <a:pPr eaLnBrk="1" hangingPunct="1"/>
              <a:t>31</a:t>
            </a:fld>
            <a:endParaRPr lang="el-GR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445A32C-5E18-4A2A-9319-3D90CDE9090E}" type="slidenum">
              <a:rPr lang="el-GR" smtClean="0"/>
              <a:pPr eaLnBrk="1" hangingPunct="1"/>
              <a:t>32</a:t>
            </a:fld>
            <a:endParaRPr lang="el-GR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607B8-9CC2-4AE4-B039-85E812B2584C}" type="datetimeFigureOut">
              <a:rPr lang="el-GR" smtClean="0"/>
              <a:t>7/10/2012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CAA11-B5FF-4D39-BA60-B750EC2A9AF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21453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607B8-9CC2-4AE4-B039-85E812B2584C}" type="datetimeFigureOut">
              <a:rPr lang="el-GR" smtClean="0"/>
              <a:t>7/10/2012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CAA11-B5FF-4D39-BA60-B750EC2A9AF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65023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607B8-9CC2-4AE4-B039-85E812B2584C}" type="datetimeFigureOut">
              <a:rPr lang="el-GR" smtClean="0"/>
              <a:t>7/10/2012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CAA11-B5FF-4D39-BA60-B750EC2A9AF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92127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607B8-9CC2-4AE4-B039-85E812B2584C}" type="datetimeFigureOut">
              <a:rPr lang="el-GR" smtClean="0"/>
              <a:t>7/10/2012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CAA11-B5FF-4D39-BA60-B750EC2A9AF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52567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607B8-9CC2-4AE4-B039-85E812B2584C}" type="datetimeFigureOut">
              <a:rPr lang="el-GR" smtClean="0"/>
              <a:t>7/10/2012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CAA11-B5FF-4D39-BA60-B750EC2A9AF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52829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607B8-9CC2-4AE4-B039-85E812B2584C}" type="datetimeFigureOut">
              <a:rPr lang="el-GR" smtClean="0"/>
              <a:t>7/10/2012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CAA11-B5FF-4D39-BA60-B750EC2A9AF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24334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607B8-9CC2-4AE4-B039-85E812B2584C}" type="datetimeFigureOut">
              <a:rPr lang="el-GR" smtClean="0"/>
              <a:t>7/10/2012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CAA11-B5FF-4D39-BA60-B750EC2A9AF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2025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607B8-9CC2-4AE4-B039-85E812B2584C}" type="datetimeFigureOut">
              <a:rPr lang="el-GR" smtClean="0"/>
              <a:t>7/10/2012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CAA11-B5FF-4D39-BA60-B750EC2A9AF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403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607B8-9CC2-4AE4-B039-85E812B2584C}" type="datetimeFigureOut">
              <a:rPr lang="el-GR" smtClean="0"/>
              <a:t>7/10/2012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CAA11-B5FF-4D39-BA60-B750EC2A9AF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65614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607B8-9CC2-4AE4-B039-85E812B2584C}" type="datetimeFigureOut">
              <a:rPr lang="el-GR" smtClean="0"/>
              <a:t>7/10/2012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CAA11-B5FF-4D39-BA60-B750EC2A9AF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1160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607B8-9CC2-4AE4-B039-85E812B2584C}" type="datetimeFigureOut">
              <a:rPr lang="el-GR" smtClean="0"/>
              <a:t>7/10/2012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CAA11-B5FF-4D39-BA60-B750EC2A9AF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95518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3607B8-9CC2-4AE4-B039-85E812B2584C}" type="datetimeFigureOut">
              <a:rPr lang="el-GR" smtClean="0"/>
              <a:t>7/10/2012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1CAA11-B5FF-4D39-BA60-B750EC2A9AF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17107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7" t="33082" r="32069" b="26456"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35496" y="502514"/>
            <a:ext cx="9036496" cy="1107996"/>
          </a:xfr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l-GR" sz="6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Η χημεία είναι παντού …</a:t>
            </a:r>
          </a:p>
        </p:txBody>
      </p:sp>
    </p:spTree>
    <p:extLst>
      <p:ext uri="{BB962C8B-B14F-4D97-AF65-F5344CB8AC3E}">
        <p14:creationId xmlns:p14="http://schemas.microsoft.com/office/powerpoint/2010/main" val="4086606948"/>
      </p:ext>
    </p:extLst>
  </p:cSld>
  <p:clrMapOvr>
    <a:masterClrMapping/>
  </p:clrMapOvr>
  <p:transition spd="slow" advTm="4914">
    <p:pu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1812" y="548680"/>
            <a:ext cx="7776864" cy="144655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αλλά και το σάκχαρο στους διαβητικούς …</a:t>
            </a:r>
            <a:endParaRPr lang="el-GR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1812" y="3738329"/>
            <a:ext cx="3240360" cy="95410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μέτρηση σακχάρου στο αίμα</a:t>
            </a:r>
            <a:endParaRPr lang="el-GR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11" t="39268" r="26202" b="26527"/>
          <a:stretch/>
        </p:blipFill>
        <p:spPr bwMode="auto">
          <a:xfrm>
            <a:off x="4211960" y="2299855"/>
            <a:ext cx="4659086" cy="3636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421426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1812" y="548680"/>
            <a:ext cx="7776864" cy="76944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 Χημεία κρίνει μάχες …</a:t>
            </a:r>
            <a:endParaRPr lang="el-GR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 descr="https://encrypted-tbn3.google.com/images?q=tbn:ANd9GcRe2jrKzQMfvH4xVbwkUvw8o_AyVTSNrMnRlVgYmVRd-NxPxO-jT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22" y="1628800"/>
            <a:ext cx="3585546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9" name="TextBox 8"/>
          <p:cNvSpPr txBox="1"/>
          <p:nvPr/>
        </p:nvSpPr>
        <p:spPr>
          <a:xfrm>
            <a:off x="1217511" y="3724230"/>
            <a:ext cx="2467504" cy="52322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χάλκινα όπλα</a:t>
            </a:r>
            <a:endParaRPr lang="el-GR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481" y="4738018"/>
            <a:ext cx="2114550" cy="1973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AutoShape 7" descr="data:image/jpeg;base64,/9j/4AAQSkZJRgABAQAAAQABAAD/2wCEAAkGBhMSERQUExQWFRQVGBgYGBgYGRgXFxgaGBkYGBkYGhsXHCYeGBsjGxscHy8gIycrLCwuGh4xNTAqNSYrLCkBCQoKDgwOGg8PGiwkHyUsLCwsLCwsLCwsLCwsLCwsLCwsLCwsLCwsLCwsLCwsLCwsLCwsLCwsLCwsLCwsLCwsLP/AABEIAKcBLQMBIgACEQEDEQH/xAAbAAACAwEBAQAAAAAAAAAAAAACAwEEBgAFB//EAD8QAAECBAMFBgYBAgQFBQAAAAERIQACMUEDUWEEEnGBkQUGobHB8BMiMtHh8VIUFgcVQpIjM1NicjRUgqKy/8QAGAEBAQEBAQAAAAAAAAAAAAAAAQACAwT/xAAkEQACAgEFAQADAAMAAAAAAAAAAQIRAxITITFRQQQyYRQjQv/aAAwDAQACEQMRAD8AVLLKK+PP8vBCWvs9PzlAz4rIzlEfjal+piZ8ShUa9QqNHlo9AwSnLg6GlkiTKpXhqD79IXPtIlAMxC0AWugWFYe34dN6RsyHX2Yq+EWJZE6lSoZbZdDDN0IudOpX1ivJtIIKGXdzy90+8F8ULK4B1LltNNeMWkrLE2EK9Es3u8NwpitGTkobhFTD2pKB19o9Ft7Jna6AqpslVegjVFZZEguSpBVzbn0OkTJKCgBQrdVLavr0iv8A1ZRnerJmqE5e8y+IaDxzSgIrAQZlZEKTOAoCKaMbhlicWcjNASSCKhn8E1ivh4hIJsOLsWQDO/LWDAKMyjQgljWuXUQEMOGC3VfpZbcg63gxPKgI6+uZy6RVGIU+Y8SoRSpKJwEUtp7SllV1IDShzzILMzQqLb4K6PTmmwx8ykoxdeFk5awjE7Sw5PrmAVkc5qUFBqmcZrbO1ZyFB3BaUVA41jz5toBbMvz1j0LBX7M57l9Gpxu9GDKW35qtQIutrUirh96VpJQr9b6r8sZuSqDnSG4iJXd0r7MdFjgvlmbZ7f8AdE6ruyqeP7tBS96sSUvJKS7qSoNkRPzHhAGi+CL4mCJKVQXPKBY4+DqZpP7vm/6Y/wB56lorjvhMHGEOU0xmP/1Q6ZRm5STmnuxgsLBIU7xBRAFHC8O1H4jOv+mrl71YRDy4i3+kvydPaQ496sIMN82oPUv+oyEmEi63ofCkBiSnXmvWBYY1yTySs2uH3jwZgXEt3bSrgWpFwdo4ZpNIVRlBGnoyWjAGdqBPDoHg8PHCbqBzkvOjCMvDG+GOuXh9BwzvAuFVDU8D8qZCJVVRCSqClPfnWMFNOiJveK+EWJNvxAPlnm4Ek+B9tGXh+WaU34bUTG1bu9R5+DZx28Cii6v9lUEC9ekZTB7axQE3gXyp0SG7P2/MyygorgkV+XVIw8MqHWjUzETIj1KZJTVvWAmN6cvOYGqeceN/cAR5JtUQjrasWMLtvBMqTTEEOhBauS+EZ0S8HUi+SUqwWlKEmy3LViZZLFTYJQP6cIrybVhzf6wFDOiqNeFDDp8G6MAp47r6Wg0tFaJlwVo6kh3/ANOufCGhAZVHOn68c444c2SdE1prA4WEJgEYCgBNzwQGEB5koCrohatyULwmb5KlF/kvuqwUo3FCgCqIQFWxISJlVAx5pkOloKI8uaQHnXI3LA+2gcaVS+ubekEJqKELLVSE6092Ey65b3VVJzNfZiNHi9udkjElCYhlmlFRdUDpREqt4yWDtc+DNNLirMBQXrY3BePomJICEuinPoigfeM/3j7GE8gmCrLSl7FYqp2jpGf/AC+jwsPapZgZhJOJf5IE6wnHx8P+OIyIkijwaKZ2maT5XUoilgOB84RtG1kzOVDax2jl4MThzwe3h7YZW+JjFRTdxSQOErQeH2i7YmOC/wDpxE6Hyjw8PtTdsE93MLHaE2aaROafwFH+mpl7WnmIHxcbnLPKM60FBWLWB2xO4lxaM8oKcxrGJO1TnPoYjDnnNBMOAN4lkXhOD9N0e8WNLWeQ8JQ11qeqNFfC7w4y/wDMCWaTyR6XjJYWzY5+mTEI4EV4w8dn47rhzlefrA8sPECg+rNVtPb88wIGKv8AtD8QG5GK8mMyy10P2jMTjdSWaWaU/wDcwbJPqMWdnwZQ5MyZigya0bjK+gca7PeIM1RxiwNnlQCzfuPKwMAh5pkBQAAV0hwk/i45nwFuTx3j/Uc5fxnqYmAJUROumUVDKgRRrSEjZ5jeqMMq3C2iP6dGcPc+GUaUm/gONfS1NMosSPAI1IqTzTghERXFOhFY6TCRUN638YMTRin2ytdByg/n0gVHtuEQSqkEnygcPCuCh4X5xtyMpC55dw728zArQCGzS2BVs6QrF2clVCgx52LgTyJKZkagNNFMc7fhto9ubDAAfXNucQMSVqR5WzYhUCYzTZgtTW3CLhEmanw9/mG3fRmuOyxNijMaac4Zh40v0kqfGESbMKBvfGHJKK2gd2K4JmmlF/L7QreC7wBfp4XiJ0IBEuudecLxNoErmnh1pA2NDhtLsVB4dDnBDEikdskJCEzaIV8vxBYfxSDuyprMX6BY4vMo9s3tt9IuzYxzKW9/iGbN2zNJMBLNalRylPpFfB7GmmeeeY6Luy3ChH8Y9nsjsYYZKI4QgVcZn6o4vOpdG9ujQ9nY+/IDRQPpH+pHY2i9LKKiiIVIqBR6Hi2kefs+F8soAR0otKqS6ryeH4eJ8tflYMVevln6RKXoUOlnDhCPB0Tg/wBogTKUlCIjEn1ioQZUB3iWIuQSaOVpfWCOPMpCoiVQ14LGW+BoTNKiLUI4Lgc4iSRVIuhNrMozr4wO4KLYJ40z6Qdyqjdpn78o2RJw1NOVvCiP1hG1YO8DKV3SK+qilIbKFz3hzFF4coHEwiA2VGzFE4PEyMxi9zsElVmmLkknJbRXm7o4YtdEqeBU+/GNaMKyO61BXp7SJMhZbarwaioI5uN/TopGXk7syAfT4D2kWsHu7IrygIjEcOjR7xlqQCT40BqPzByhyALuhtTT1vGdv0tZ5uz9hyA/SOXrqmesANhsJVyCcE8Xj1sMiqIQFCVIFnfXmIdJtAFgEqcl8gYXjTDWyjsfZhrMJUApm/2JpBTbEAfpUu1Alc4s4m0E724QReZCQmTpXXjEFAX0RQi3QIqKx6QtL4SbKG1dlYWI04BtmDTmD4uMxGe2/uTugnZzxlmO8OCooNM42EssolYIFL1otV9oBDRLvBwFajAI6nLKNR46BnzOSefBmTEBwkF03DwUKumsWsTb5ZgN07wtMgRdFIQ+IeN7j7HJOqygrmzLkK8b6R5O19zcCekoBKA7pQuhAaO0crRzcU0ZuftTdACcfJI6faARroichX9R6GN3FT6cSYGwLqOB9PxFT+0seSk45j7HyyjqvyV9MPF4Vxji/m59fSLGDjBB7f7Qmfu3tBLiSY5ohToDWt4H/JNqkYSgEKp3pgtmFPZ5L/IiwWKS5LhxQm97bygShdAvU+9ITh9j7YB9EsxJZ6qjNK3jD8Hu7tRX5JJRUneLBKlnQJ0jKzxF43ZWxdp3JXCu6Fopz48hJlImGRD+CWj2cLunjqDvyjkooqFyPeqC3/ac80sgMx+XeCjWqmZXagzNg2HnXhpY2ZLH3ZZgFI4gomrU+4zi5s20bwmnlASQ1NXZgX58I1GD3Sw5QhWZN0Ba5AcbdIsydj4ZISWjKQNAUILih6xh/kS+I0sS9MrhbRu2Jrb1zhwkxCElkS/zW6cY1kvZkkpCyseCiy+9IsYOx3TQI4yd2qukYeXIx0QRldm7Dx58pbMtTZ106xd2futKU3t4k2OaLe/to0suGbS/TZih3bvWuURJiEOhLAMhGtR0WMNN/szSpdI8zD7AlB+kJc1RXy0SHYPZISlWumtbGL8ktCiEVclSaKyi2rwck4CklC9SnD1rAoR8LUymdiKOC3sG9vODGyo/LLdv5v8AeLpmNVpR1PQF84LddNf06tVudSsdFFGWynh4JWoJuQAUDIa/mH4WFUUcZAUchrZeUMGHuoisauoJyZq3iRKUBuHRVTgM/N4XELFyoua3Ratbj0HCJOG6kCVUt+BDZiFYgJSi6++GcTJiiUC6ip6szVipBZ5IlCBiEStS/leO+GARoAiEgJzr7ziWuoNr72vk8EJA+mVQfaxCSi1a1eXMWjiNbk6Bfy/LQx0kgDt8yhcwKJVz6xGGoVndkUUzy+ywkFMJWR6JceIy5wWGAhCG/UJQgMK9IjeKBEZUJ5cemkTiYxCMjpmjh9GzhorJEtypHQNSvBc4M1WgqauouqLFaTbkczShP5InBSkFN2lhk/8AMke29KOY4+UVWFjk+WpSwY0ZzSCxMGWYU9myK2a+yiaczXBBcEIQFZkajQQD8dWdeZz4xUNjcMCoREZxVdeX5g5pSipUXC0VquKsRQ8YrzSqaccqXHBIg4nggAZLnygEtfDlJVVIyK0RrJZvvA4eGyIEUJZkZCbOW5woTpL8wHT5nRs7p+oPEnUkURGzqQTq3pAQYQOL+gCB6io5jiZ3UmYuhLgq1aBmPu1U4jPQBEoRbRF69IGftbDAQzjVC/QKdOVY0k30DZdlQgAB6oUVmI4GIklCuQdchlxBLcDHkT9vSVlBKEXrqh4+MUp+8MwfdA52Tgz5GNrDN/DDyRRpJZACAQj1QJ783iZ5XG6ARV2vkPfjGW/uPFQpuleKJRYg95Md/pCrZyou7N0i2ZFuRNPPJu1QiozUF196R085B3d0jWioFAsrJxTlGa/uHG/mNPlF8maIm7ax6Ge38ZV8o0/x5huxNMRWplWhXRyoeIllUPUAq1PUF+NozkneHHlbfVm3gKZ2S3hDMHvRjhBMRMLtulGyYUFrRnZaNbiZ7siAkEFTVVQAk9XJpYQXwyQ5BHRP93V84pdnd48LFJlnlOEReb6S9iiU9dI9lAQxBExq5B53HGOehx7Nar6KU+GVckZOLglfeUR8NAUmBWpocy9AItyo5zqQRwKhOamOnJRUHqjKGqePrGaGytvFPBkIVWsn6gio1Gl11GZ84bMQhPRTXqBSvtyEiparrXLR/SGgsRIqIX0QKTelB+ISZJkyXmi0Tr4Rd3wKhStl4p7zgcOYIGQrq7M34NIqKyvh4OZ3UclQVV7e+kTKHUko6JZc7HL9w0YVSlaKpQ2pzCxMwDkWDAXQ+OUNALE7qr0C34WAcUjt8k6aFHuloZvKtJTYuqJmrtEFcgFq1ybOHTzhAifEmC5W/PLKkdNtAzEvBE82gxsxIUjkqUvpx0tC/hEUHTiaxkSlIaogYoVJdghTL0iRMspFnGdvGBkAqUGXiiwMoqvtQbAe+baEdvkURjnYtT35Qo48wcqgKIHY30T0iN8HdUbwUZhj8ob3WCEqyq5C3R8mNetogKu1dpiSXeKoEU62Cr71jxp+9YJB3VALH098YT3vmmMolOGfhlzMATMqcSiOcisY2QmVWOgQr4UjSaXYU30antbtWfFMswlw90MJTMRM6OqIbCsVRtYAXEklegBKF2YyheZ8ozmLizzMAQBQIw6D2sRh4+IHQ8wTHVZkujOi+z3pdsmrKJpMgCAdFSeV9E8ouYPbWKG3sRKA/JTIAzVTWMzibXizBDKB/wDB/HpESyYtZVC5MqcYy8qvk1tujWydtT/9acI1vtFnZe8U6pJiYcyMhlc9ET8RiJdmxQV3ATqAebmHJjXlm4K3jXmTEssPtA4SNpP3j2h0+GjOhKMn8obh94cYD6ZW4vy3tIwUuwYhoCOY0y1hZ2OcPusXzPvhFu4/C25G42jtbGnCzEIKgHd05wsTguPtZ9Yx+FORXeEzcIubNtGKSxCDQOSfH3SO2PMlxRyljfpocOaVxvTDUEEA2Qm8OxJwKWzvqgtHhy7SZmllUgKSFGVFDF6w6XFmDqdUVFXoPdod1eFofp6m+Fz4D7wPxhMxWtEfweKP9VMR8wPHI8miwMc7tQhZaI9Qv5jepMzpofi4bmvHWIl2kOJQSlc+JWKGNtRoD5qcigtpAy9pmVpi/TmavE8nJKHB7OFhCbjrXlAjBQre3LS8UMPtH+KTZ1Wnly6Q4doAj/ujEskTShIsfEIYnleNP2DOTs4UgIZv9oJ0ZAyUbpiMTFKqWu5UjNB+vSNX3b2lcBQB8pRX1K9SseXNK2jvBJHvYWiAqCSdASKZDy5QWJicHFShDZXyd/uCKpC0QZcUsjdLxxxlVXNRzIZmCD0jAhb1QEFVCr9yGMdPirR8ud+H2gcMAKf5IHR7t5RG65SYAhyTQljcOEhAbvBcywfNC714RM06KudQwJyPK0VzLMDmHvfoooOpifjJQO1XajjhrcQEMMxlKogBW9DzDRJIJYudfNV0HtISMcVWhoXOTqSDDhiUpZRxRtP00IAnGRlCHkvSAOMEAW5NkojGGmUI728C+VPIQIkPABXIVeBNVhILeSUEXveulap0gsIAuSR/4gnPOKxwh0dGuudLLwMRiglEkHObxEYEqyzTXSnnxPtYgy1YAPfiB19mJmDUCG1l9eOsLkYBlfimb8AdGjRDkunzKENxlWmlo7dSV1sULB7aejwKmaq60QBeMDPIoR3LZ3RBYI0RCtp2bf5AMdH9pHi43YcthdvHjHunDB+pA/C1DxaA3FNlZE9k0vHOUU+zcW10ZufsUAinKtKGC/o7BuHgOKese9Ns28VACE2FWH6yddIKXACUKBXTpHHZs6azw5eyQQTMKUqvFq2iZexAEUZpk7Vzj3ZsIg1J0pTT3aC+G4QzbpdXqiC/tIdpBrZ4/wDl0uQJFCAyqQlLsIj/ACqQ0AVVTkwvHtYWAiUK9ASrtVgekd8FHymFqzMR46ecO0Ws8YdkSzKulBmpUi/jBjsiUhbBToMxn6eEetPs1kGpVUdEa6J0gZdm+mhCVXUjoxeLbRajxdp7BkmZASimi3zpSkebtPdMIsiymwLvQsnt42IwgE3QK0GWfgCBET4TFFuKspBJCnW/CNqNGG7MGOysbD3gAio8vEMhVfxA4ewY1EWUiioRwcisbebYxVOQyTSqlYXhbPvUQFGW+n6HVYnKdilEwalUnlMoFibZhGSvCGYUssxQFqX4NnaNti9myEEIH6Ja0eVtfdeQksgdFzo3u4jrutLlHPQm+DOfDmBASlWXmFjhiylxIozOt5UKUjQDu/Ov1zEFkLol1R6ZwA7qTIDLiE3Q7pGRREu1coVlVk4Hk4css4NZCqMa08NDAHAAcmY7twSCRyoXpePTHdHFB3t+VlRZSkr1AJ9pF3Ze6ksxBxsSZXJ3RLKK0CrrQtBKab4RpJpdniYOIZyDuyyyMUASZrpw8o2Hdf58JQKzsiOEAzoEPQiDl7o7Od0mWYoyTzGYHjLRgEpe8ers+zSySgAMU1sjA/SvXhBJ2C4DkY/SRS5BNKW0qqiJnKsXrZg/SD3RugkEAsoVy44V+8CHNQ+YdkFmWtoQB3SHBYgm3kvvnDBiZupdnyfREEcEQFRKhFULWIhc2MVK8KPkh/EVAMJFZlqbKhPhRtFjipvdSdQubZ5ws4wAW+ajVAzcoXNthNB6BqobcYrGh2NIchSpqL0BeBOEQjG/miLWttYWMQzEEJKXStb8lgcSUL8zhTYJSyOnGKwoXOBZFWmVKLpraGzTzJVBS6mrFeqwZwwQT0zICHOIxKABVzKnRammkDGyCCUNj9KNkKGOZAxHXhY6Z9IgKXBKkKfmq3s5RJxEyJv1OkZIpb5AJDgqzIbKnMQUrAIOXjuh46XEWzWKfjXxERhuCTWUOCgzC+/30IYAGFdHuqHSJS4u4Sj1pZYXKMgUDNQFhX08cmSD+Qaq0eUB09YqKydwGqKoTgAQFt0BdI44RNKCqKuY4DXKO/qZJH3gVQVJdAK8POsAe0VaUEkGp8g4fSLguQ5wl9bcG1stl5QAkOo8BfipV4Wcd3NLGr8Sgh2GrqFCLzS3vSAgwUQAlV6KGDPna2cAhoeLgeGrI9GiVJFCHUsX6DQdYKTDOSENQhaaPnFREEAC4ojZlgOtY4ym75m1yNHKEQYnIluN0VBYPd9KWXlES4ZV/wA7tiG084qGyDggAOHRkyIXhQQ6WoehI4OWIs/LyCvjzUCJxAGZCnV14QW+hRU83QevDzhoLBlkBN014s/PlzMTOEOfJQaKwFGpCcXa5AJlIZn0pKgH5aPJ2rtklRhirLpp+USNKFhZ7Z3VWwCAKa0qOiDyeBGHhqXqnslUGiWOkZY7fiCs8yE0C9YDD2/EtPMEN0QVeq/uLTyLurNZuKCCc0uV/cTiSDldqOEp9/vGdw+3yGD0DhFzTjF/C7wyNvAy0NVbMDlrE4UFs9MYAVUGamwfQpboYI7EBmQzOjtzpyg9nxZZnBBlLMrcFpDUMgYLVg9yQTQZdBGWq7K7Ksw3W3SSq5jqUqWq0Kw5UNZgrgKJqZ6N0SLIBlBWU0UsqqpoqhkgPiAkqVIDqCEqdFHhGDQiWUIVOlE4kp+b0qbI2kAIutEoQ+QLEc4GYggEJ8pFkYEMM6nrBWUAGhsaeqOrw0FliTFYoGJAVaalK/uAnMtJSiOporM9eUVzisCbCxHhm6a04Q6WSrLeuQRmiZAYh+Vd4nNPpYpWl/CClw6pcgUs6urjUpoBbppnKEaC7URSFP3FYLfmQJcEqwKEX1KwgCZbJUtYHrnM0RPhGxAARTwegs/hrBTSMpJsArOypTp5xEiEnQ1YZAjgTqYhOmwxustqMhDAr1YR2EDKASXCgiUOapzYRyOjkoyoyo6Z0ay8IE/KQCg4oSLp4V6xATvKikgWBcvx0IpmYjFHgB1onXyiJpwjB2NkVQdH/MSpUXABYltdYiOVPlIbO9rlXusDPtG4AilV9tx92KaYk0CBgAzWUwALndRmt6kLGLo0Vt4KyC+VSPyeEGJ1AFeYToXIUvEBWut1VAnj+Y6WUsaAsFfiT1jqZOMitLnkTqaleWkL2ycCQSghwbBKVPNOkFJiISV/jwVtbcY8vtLeMpIlM8wK7pzHgqRcEJ2raHAlO7mQKsbwiXb5w5mejiumkeUe1gpBBE3/AHKDWiIUbOFY3aYJ/wCZegcPYRtSgbcJGh/zHECbplpqGXSareEHJ2riAUl6n7DhGUm7YEtJpzqko8xB4XbgKLLNMdCQOYYeUaUoMy4M2GH28USaUjgRMK6p4kxcl7UkRSoT6flPNhxeMUO1CVMsgHGag0Bgj26bgkD+IDaldYf9b+mHGaNkO28FE3wAGcTHl7SDPbGCUJnDDIKbAk0z6xh8LtkFUAF3KnV6a0h2F20DcSi9PAmLTBPsqk0a7F7YkB+UqCMpl5FgbxQ2ntwkjclAtqpCZt5xn5+1AXJJ5fYtxprBdn7QV3hutQtnkFgemPRqMbPRxNpFZnPI/qKmJtKq/inlWKe24s2+RukAuEtop5QGEAwU6g1/MLmn0MYNdnoYZ3R8xQHMrWwR/SJnmBBU6D7ZRQnAmpM498+Uds0xCqVHjNy4iJsEWRiA0mmZgEmh3xZE+qUEfyJR+N4rzbXKAiKpcJYagNT2sL/qzPLuqpyII9/iBpcWSfhdwNonkImEzvQ+ece9g951CYkm9T6UQmoY3jGieaQ2NyxHRD5xal24EfdvM1ji1b4OnFWzaf3Bgs8wVCQQ1TVJsosYG2yEDdmbkFstF8RakYhQPBP1Ho9h4s/xEwxvSlN64ABOdijV6RzcqdFpTVmrxMEot6oAAz1fNYgyzEAhDz8WrQC1IE4cxKVeglISgp4QIlICAhVGa0rRWATgto6HMKUE2R1RGeui2howKAIQoUsEI069YEysrkErQlBcZu1anOJwMVGCDNiCXcu9baw0BLVJpkEpRhUVofOCYuRlxNyqMr+7EcUKyA6tc3NUOlhA/FSaYAheQt5EP0iIhAv0rQqakoiM7gXgfh6oa3WhL5Jwg5cUFPmGhGdBETlUJZx1omreUDICSUCZzWwA4hwKHLSAmq1uFqD5r/YZw8yg3dKW6WQCBEpAYKQlyF0cukAlcS7zgstntxT9xOFswDUDsEVyrJryrFjZ5SAyFsipN62IgMOa4q9URwAb/iKisg4KlzbkfX1ghiCycwJj4huUd8Ti+qihd+V73hONKv8AqkAdFc1jLFciCCpSgsuXJkMTJKQRRiURXR+WfPSBxM3B8lNfKCUtyyIpUZKvlHQyB8EXCPoSudGvpC5pCS58kCrz/K0eHyYgqUqmYUGrVhWFhrUMHf2OP7hRFTa+z8KcnfllnQFCUJGb2dG0jydo7Jw1JklEqGoABatUJzjQYoBA+p0663GfLhFefBJQjjTKlK/rjHOas3FmU2zsQTOXNKv7EVJu7pqJimqL+DG1OzAm68Ac+YjhsxYgA8Ke6xy0P06ajE/2/iTVnmI5u7Q6TuugfeC1IKU5veNoNlULTWpKUZePsQz+lR0Fw7uoB651aHTL0NSMYe6oMzLlV3uViJ+6ZA+oj8hq8428soSiEK6hyh4MqBgI4YYL7sw4olcg/wCtYdDX0tZgP7axA4OXjQ1yhRlx8MgTAbqX+kKM6gprG/MstEpdCWRtLfaK2Ps0swImCg/+OqElAy+wgMSTX0tRjsbaSQJZgF0QDi9eLwuSckjcIdWCbqXrblePa2nu4ZR/wzcsQrKeBybhFOXsbHBJAANPpJXK+eX4jTnSoeHyjyZwd5AoILVbgRTOH4WKQS80xARSSShsCTpSPQ2jsPGMylPmCM0rMQj6RUPZGNId4hUWi8LV5eEKmjLTAwNpnmKBQGFFPQU5JFoYQmnEoKmVd4oeaAM3rFHEn3lYrc3qp0t5w6Xs0zBgTr+aQyml2SiW/jggoFNEVU9uYqYewmb6N4zH/SBS5chucet2d3YxpgBPMJAKEOS6kIiL+I0/Z/ZeHgy/LUtvFTMTSh1TpGG3LlcGrUeOzH4HY+KJt2aUrmoH+542HZvZgwpd1CpeYkVYltUVteUXBggr9SLkEovRh4w74VioLpU//r23WjDm2YlIBwVCpyyZ+GhCjqwyI30gG4WyEC6LekcJCgs7URuL9KtEEboRDQp83LOjKt+UdTkRNiEABvF6V6GjOkdNiKSKr8yXPF1QkKEy0jpZ1sqUPXJXtDU3qTA5Obs4H5rCRXYrxpaoTMVUPVYXMQwAdFIXqvhbxh810UEp0C3VUVImfCdgC1xqLeCcc4yaK005cByl0ABUjkHN28Im/wAtLijly/C2kOxMKUMBZw6Fzd7j9woYCkkfU+QoNXRE9pAQsY5XIjUGiL5ikGNqpoOG9r70vASbKTQoHBRcq5nxrHCSWubqTkHXi0AhjHDslAqkuUtWhhc85ZwoawRnSOGFYhGNFrUFPtESSoCyA00I9msRDMKdr/LQGgvahaGSlVVOJFeOsVi4atW+/jWGSYk3+kpylK6uGjDE6lEpVVIpTRg3nSGTSfSjVcJwfP8AB5JnmFSVGYUrQ2N9NKRGFip9KXUBGuqWZNY9BzDILOEqbvk8EJCtbmwRQLgUueUJGLulSAX0C0BoEg5cUFgVOpI6tkLZVisqCIQ5v1fqarpC8PZ1ZStbM5GpX8Q+dN0KbV5re9G0WFnG5XBrbR11EFCDLhkFd6nCjV56we44BpkoC/eIluFPTLJCxRfvCNrxcQSH4Y3pkQMq8AjlFplSsSRWO3Lo2p/HhV7RJwAVDhWqciRqGADpUZxh59q7TExG7tLH/wBuZg2X/DMfRP8AD7tLAGzTS7ecCXH+JMg2iXCw8QykSod2cSkBVRo7LBfTMubPN+DvStM5Qu+qlS9yV5wzcoFRyg8GViUvrGj7xbbsR2fEGBPs39RuTHBkkmw5Zppz9EoEhBmWZAl4+RzY/a7zfD2sa/AnAqTTcRHygeCv2YLIbiYJMSSCGVlroXI4CpEDLhKwLIQHXjYVK6UaO/w37YGFJjf5nOMKeaaU4Q2oS4c00u6RMZRiAEhUpGx2zvX2aMOdNo2Rd0kJiYSqjIhrGv8AGb5Qbn8Mfi4cspqJVKlwBXi5b3dUnw5qTSkqAgK0oqMIwUuxdqrvHC28zFyuHtD+HSNT2Zs21ySYQ2qWeQzH5ZcQTKtSXUg0byV8SxRSuzSnyewdnCFXTJ0U618YZLs8pQUqFILZKj2rpFozfPZQ1Qiep60iMUOCuRHIFOKrddI46TVlL/KZCQdx3VhaisW105w3B2eRA2ihFKF0DkhTxh28UmRClkJVNM9B4xO5MUDlW5gG2n61lFImwN0BWCOnIdAHHswRloAuYNmRiOrJ1eARPqpcUS41Ju/SsOw5wSQCwr9QFmyP6iq1RWcCUpktjrfW2lYOdQ+8lAnmEy04QWGFP1MWHU2anMorQvcG6iLd2sFNCL3vCkTOxJgAkyiVQyF+CM+kLG2Sy/K6aBwVyMuSVyhnwZkBVRapQCxb3kojt0qqVoCALuMkH3iAQdqCGUlUNCAKZ0fnEjaiAx4MTXwd8xWGYuGpRLqpSmbIM2gZpZaJSiBDy+8RE4G3LKXLf+R4intbR0s4mFBRDQAUdAFpcfaBmwgETd3quVWt1PFDkIAyq6ci/gjvb8GARxDVImLyo+jAjgz0eJxMQb1wXVF0Xki9TASTVUobI2VFrXLyiMMFCla6VWtmzziEcJ3NV4sycEhJkWwIVPFaDL1iQShF6OQao65efWIU0vmnR8qe3iAdSrBLoETnn7tCZZkARSAEZxrw/UDuOh9k2BK+sduENp5Vp7eAQQlEBW+Q4DhEGUhgiWrTlDNxMktbk+kKDqqcv2ICFHEB3VlFKlMltxhpxAXzAzP1G6k50jo6OqMMXOEUhaXRWfheGGd1TIniM8x0pHR0AkjDBLtSgCODV/esJwyAHewcsa1jo6JiccVTRSwdM1RFulzlDdi2sSYsmLOwlIMzKSAxKrpThwjo6KMqpk+eDUH/ABG2OVjNOob6DHy7v/tM217bNjYE3/DMkkvzLKVlUGJjop/kSStG1gijxOyezcXD2nBxJgN3CxsOeZCpSWeUnUskfZpv8SNlIKDFKX3Zc0vPHR0UPyptc0OxFnzv/EbaP6/HwZ8GWaUSYZkm390VmUIJSdYyv9t4xRBKArPcIah0byrHR0Y/yp6g2oo+1n/EfBA/9PtBSqfB9cWPK7Z7YG2T4ZlwsTD+HvEjE+G4O6w3J5sr5x0dHR55S4aMaIroTI77xyVEqLpWiR286kuGJQPfyOsdHRkReHtC0BKL8y0Gly3sxxkVFmTeWmiL4pHR0S5B9kYYAIFVoqkrXhDPhO4FkJcoVVtc1jo6FImO2coCwrTSi0fNGpE42M6EC9GRHNLhgwSkdHRPgCZQJiih1NCKqOYsh0ygTgkVvq9ZhW5rpV46OgQ/ScOcpd34rVV87JSkDgAksqk1bMx0dCuWZ+EYk8wUmYplxQU1XSDGKUsicUfI196R0dEImYoQwdai10TTN4ibGBItpmB4eUdHQMUHNiDddKiq9b1rSOkC6fsuRf8AUdHQAyMMumTjMaL+OkdiYTNVTRqR0dAImfDBAIStUomdjCyRcoacQKGkdHRlm0f/2Q=="/>
          <p:cNvSpPr>
            <a:spLocks noChangeAspect="1" noChangeArrowheads="1"/>
          </p:cNvSpPr>
          <p:nvPr/>
        </p:nvSpPr>
        <p:spPr bwMode="auto">
          <a:xfrm>
            <a:off x="0" y="-774700"/>
            <a:ext cx="2867025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1" name="AutoShape 9" descr="data:image/jpeg;base64,/9j/4AAQSkZJRgABAQAAAQABAAD/2wCEAAkGBhMSERQUExQWFRQVGBgYGBgYGRgXFxgaGBkYGBkYGhsXHCYeGBsjGxscHy8gIycrLCwuGh4xNTAqNSYrLCkBCQoKDgwOGg8PGiwkHyUsLCwsLCwsLCwsLCwsLCwsLCwsLCwsLCwsLCwsLCwsLCwsLCwsLCwsLCwsLCwsLCwsLP/AABEIAKcBLQMBIgACEQEDEQH/xAAbAAACAwEBAQAAAAAAAAAAAAACAwEEBgAFB//EAD8QAAECBAMFBgYBAgQFBQAAAAERIQACMUEDUWEEEnGBkQUGobHB8BMiMtHh8VIUFgcVQpIjM1NicjRUgqKy/8QAGAEBAQEBAQAAAAAAAAAAAAAAAQACAwT/xAAkEQACAgEFAQADAAMAAAAAAAAAAQIRAxITITFRQQQyYRQjQv/aAAwDAQACEQMRAD8AVLLKK+PP8vBCWvs9PzlAz4rIzlEfjal+piZ8ShUa9QqNHlo9AwSnLg6GlkiTKpXhqD79IXPtIlAMxC0AWugWFYe34dN6RsyHX2Yq+EWJZE6lSoZbZdDDN0IudOpX1ivJtIIKGXdzy90+8F8ULK4B1LltNNeMWkrLE2EK9Es3u8NwpitGTkobhFTD2pKB19o9Ft7Jna6AqpslVegjVFZZEguSpBVzbn0OkTJKCgBQrdVLavr0iv8A1ZRnerJmqE5e8y+IaDxzSgIrAQZlZEKTOAoCKaMbhlicWcjNASSCKhn8E1ivh4hIJsOLsWQDO/LWDAKMyjQgljWuXUQEMOGC3VfpZbcg63gxPKgI6+uZy6RVGIU+Y8SoRSpKJwEUtp7SllV1IDShzzILMzQqLb4K6PTmmwx8ykoxdeFk5awjE7Sw5PrmAVkc5qUFBqmcZrbO1ZyFB3BaUVA41jz5toBbMvz1j0LBX7M57l9Gpxu9GDKW35qtQIutrUirh96VpJQr9b6r8sZuSqDnSG4iJXd0r7MdFjgvlmbZ7f8AdE6ruyqeP7tBS96sSUvJKS7qSoNkRPzHhAGi+CL4mCJKVQXPKBY4+DqZpP7vm/6Y/wB56lorjvhMHGEOU0xmP/1Q6ZRm5STmnuxgsLBIU7xBRAFHC8O1H4jOv+mrl71YRDy4i3+kvydPaQ496sIMN82oPUv+oyEmEi63ofCkBiSnXmvWBYY1yTySs2uH3jwZgXEt3bSrgWpFwdo4ZpNIVRlBGnoyWjAGdqBPDoHg8PHCbqBzkvOjCMvDG+GOuXh9BwzvAuFVDU8D8qZCJVVRCSqClPfnWMFNOiJveK+EWJNvxAPlnm4Ek+B9tGXh+WaU34bUTG1bu9R5+DZx28Cii6v9lUEC9ekZTB7axQE3gXyp0SG7P2/MyygorgkV+XVIw8MqHWjUzETIj1KZJTVvWAmN6cvOYGqeceN/cAR5JtUQjrasWMLtvBMqTTEEOhBauS+EZ0S8HUi+SUqwWlKEmy3LViZZLFTYJQP6cIrybVhzf6wFDOiqNeFDDp8G6MAp47r6Wg0tFaJlwVo6kh3/ANOufCGhAZVHOn68c444c2SdE1prA4WEJgEYCgBNzwQGEB5koCrohatyULwmb5KlF/kvuqwUo3FCgCqIQFWxISJlVAx5pkOloKI8uaQHnXI3LA+2gcaVS+ubekEJqKELLVSE6092Ey65b3VVJzNfZiNHi9udkjElCYhlmlFRdUDpREqt4yWDtc+DNNLirMBQXrY3BePomJICEuinPoigfeM/3j7GE8gmCrLSl7FYqp2jpGf/AC+jwsPapZgZhJOJf5IE6wnHx8P+OIyIkijwaKZ2maT5XUoilgOB84RtG1kzOVDax2jl4MThzwe3h7YZW+JjFRTdxSQOErQeH2i7YmOC/wDpxE6Hyjw8PtTdsE93MLHaE2aaROafwFH+mpl7WnmIHxcbnLPKM60FBWLWB2xO4lxaM8oKcxrGJO1TnPoYjDnnNBMOAN4lkXhOD9N0e8WNLWeQ8JQ11qeqNFfC7w4y/wDMCWaTyR6XjJYWzY5+mTEI4EV4w8dn47rhzlefrA8sPECg+rNVtPb88wIGKv8AtD8QG5GK8mMyy10P2jMTjdSWaWaU/wDcwbJPqMWdnwZQ5MyZigya0bjK+gca7PeIM1RxiwNnlQCzfuPKwMAh5pkBQAAV0hwk/i45nwFuTx3j/Uc5fxnqYmAJUROumUVDKgRRrSEjZ5jeqMMq3C2iP6dGcPc+GUaUm/gONfS1NMosSPAI1IqTzTghERXFOhFY6TCRUN638YMTRin2ytdByg/n0gVHtuEQSqkEnygcPCuCh4X5xtyMpC55dw728zArQCGzS2BVs6QrF2clVCgx52LgTyJKZkagNNFMc7fhto9ubDAAfXNucQMSVqR5WzYhUCYzTZgtTW3CLhEmanw9/mG3fRmuOyxNijMaac4Zh40v0kqfGESbMKBvfGHJKK2gd2K4JmmlF/L7QreC7wBfp4XiJ0IBEuudecLxNoErmnh1pA2NDhtLsVB4dDnBDEikdskJCEzaIV8vxBYfxSDuyprMX6BY4vMo9s3tt9IuzYxzKW9/iGbN2zNJMBLNalRylPpFfB7GmmeeeY6Luy3ChH8Y9nsjsYYZKI4QgVcZn6o4vOpdG9ujQ9nY+/IDRQPpH+pHY2i9LKKiiIVIqBR6Hi2kefs+F8soAR0otKqS6ryeH4eJ8tflYMVevln6RKXoUOlnDhCPB0Tg/wBogTKUlCIjEn1ioQZUB3iWIuQSaOVpfWCOPMpCoiVQ14LGW+BoTNKiLUI4Lgc4iSRVIuhNrMozr4wO4KLYJ40z6Qdyqjdpn78o2RJw1NOVvCiP1hG1YO8DKV3SK+qilIbKFz3hzFF4coHEwiA2VGzFE4PEyMxi9zsElVmmLkknJbRXm7o4YtdEqeBU+/GNaMKyO61BXp7SJMhZbarwaioI5uN/TopGXk7syAfT4D2kWsHu7IrygIjEcOjR7xlqQCT40BqPzByhyALuhtTT1vGdv0tZ5uz9hyA/SOXrqmesANhsJVyCcE8Xj1sMiqIQFCVIFnfXmIdJtAFgEqcl8gYXjTDWyjsfZhrMJUApm/2JpBTbEAfpUu1Alc4s4m0E724QReZCQmTpXXjEFAX0RQi3QIqKx6QtL4SbKG1dlYWI04BtmDTmD4uMxGe2/uTugnZzxlmO8OCooNM42EssolYIFL1otV9oBDRLvBwFajAI6nLKNR46BnzOSefBmTEBwkF03DwUKumsWsTb5ZgN07wtMgRdFIQ+IeN7j7HJOqygrmzLkK8b6R5O19zcCekoBKA7pQuhAaO0crRzcU0ZuftTdACcfJI6faARroichX9R6GN3FT6cSYGwLqOB9PxFT+0seSk45j7HyyjqvyV9MPF4Vxji/m59fSLGDjBB7f7Qmfu3tBLiSY5ohToDWt4H/JNqkYSgEKp3pgtmFPZ5L/IiwWKS5LhxQm97bygShdAvU+9ITh9j7YB9EsxJZ6qjNK3jD8Hu7tRX5JJRUneLBKlnQJ0jKzxF43ZWxdp3JXCu6Fopz48hJlImGRD+CWj2cLunjqDvyjkooqFyPeqC3/ac80sgMx+XeCjWqmZXagzNg2HnXhpY2ZLH3ZZgFI4gomrU+4zi5s20bwmnlASQ1NXZgX58I1GD3Sw5QhWZN0Ba5AcbdIsydj4ZISWjKQNAUILih6xh/kS+I0sS9MrhbRu2Jrb1zhwkxCElkS/zW6cY1kvZkkpCyseCiy+9IsYOx3TQI4yd2qukYeXIx0QRldm7Dx58pbMtTZ106xd2futKU3t4k2OaLe/to0suGbS/TZih3bvWuURJiEOhLAMhGtR0WMNN/szSpdI8zD7AlB+kJc1RXy0SHYPZISlWumtbGL8ktCiEVclSaKyi2rwck4CklC9SnD1rAoR8LUymdiKOC3sG9vODGyo/LLdv5v8AeLpmNVpR1PQF84LddNf06tVudSsdFFGWynh4JWoJuQAUDIa/mH4WFUUcZAUchrZeUMGHuoisauoJyZq3iRKUBuHRVTgM/N4XELFyoua3Ratbj0HCJOG6kCVUt+BDZiFYgJSi6++GcTJiiUC6ip6szVipBZ5IlCBiEStS/leO+GARoAiEgJzr7ziWuoNr72vk8EJA+mVQfaxCSi1a1eXMWjiNbk6Bfy/LQx0kgDt8yhcwKJVz6xGGoVndkUUzy+ywkFMJWR6JceIy5wWGAhCG/UJQgMK9IjeKBEZUJ5cemkTiYxCMjpmjh9GzhorJEtypHQNSvBc4M1WgqauouqLFaTbkczShP5InBSkFN2lhk/8AMke29KOY4+UVWFjk+WpSwY0ZzSCxMGWYU9myK2a+yiaczXBBcEIQFZkajQQD8dWdeZz4xUNjcMCoREZxVdeX5g5pSipUXC0VquKsRQ8YrzSqaccqXHBIg4nggAZLnygEtfDlJVVIyK0RrJZvvA4eGyIEUJZkZCbOW5woTpL8wHT5nRs7p+oPEnUkURGzqQTq3pAQYQOL+gCB6io5jiZ3UmYuhLgq1aBmPu1U4jPQBEoRbRF69IGftbDAQzjVC/QKdOVY0k30DZdlQgAB6oUVmI4GIklCuQdchlxBLcDHkT9vSVlBKEXrqh4+MUp+8MwfdA52Tgz5GNrDN/DDyRRpJZACAQj1QJ783iZ5XG6ARV2vkPfjGW/uPFQpuleKJRYg95Md/pCrZyou7N0i2ZFuRNPPJu1QiozUF196R085B3d0jWioFAsrJxTlGa/uHG/mNPlF8maIm7ax6Ge38ZV8o0/x5huxNMRWplWhXRyoeIllUPUAq1PUF+NozkneHHlbfVm3gKZ2S3hDMHvRjhBMRMLtulGyYUFrRnZaNbiZ7siAkEFTVVQAk9XJpYQXwyQ5BHRP93V84pdnd48LFJlnlOEReb6S9iiU9dI9lAQxBExq5B53HGOehx7Nar6KU+GVckZOLglfeUR8NAUmBWpocy9AItyo5zqQRwKhOamOnJRUHqjKGqePrGaGytvFPBkIVWsn6gio1Gl11GZ84bMQhPRTXqBSvtyEiparrXLR/SGgsRIqIX0QKTelB+ISZJkyXmi0Tr4Rd3wKhStl4p7zgcOYIGQrq7M34NIqKyvh4OZ3UclQVV7e+kTKHUko6JZc7HL9w0YVSlaKpQ2pzCxMwDkWDAXQ+OUNALE7qr0C34WAcUjt8k6aFHuloZvKtJTYuqJmrtEFcgFq1ybOHTzhAifEmC5W/PLKkdNtAzEvBE82gxsxIUjkqUvpx0tC/hEUHTiaxkSlIaogYoVJdghTL0iRMspFnGdvGBkAqUGXiiwMoqvtQbAe+baEdvkURjnYtT35Qo48wcqgKIHY30T0iN8HdUbwUZhj8ob3WCEqyq5C3R8mNetogKu1dpiSXeKoEU62Cr71jxp+9YJB3VALH098YT3vmmMolOGfhlzMATMqcSiOcisY2QmVWOgQr4UjSaXYU30antbtWfFMswlw90MJTMRM6OqIbCsVRtYAXEklegBKF2YyheZ8ozmLizzMAQBQIw6D2sRh4+IHQ8wTHVZkujOi+z3pdsmrKJpMgCAdFSeV9E8ouYPbWKG3sRKA/JTIAzVTWMzibXizBDKB/wDB/HpESyYtZVC5MqcYy8qvk1tujWydtT/9acI1vtFnZe8U6pJiYcyMhlc9ET8RiJdmxQV3ATqAebmHJjXlm4K3jXmTEssPtA4SNpP3j2h0+GjOhKMn8obh94cYD6ZW4vy3tIwUuwYhoCOY0y1hZ2OcPusXzPvhFu4/C25G42jtbGnCzEIKgHd05wsTguPtZ9Yx+FORXeEzcIubNtGKSxCDQOSfH3SO2PMlxRyljfpocOaVxvTDUEEA2Qm8OxJwKWzvqgtHhy7SZmllUgKSFGVFDF6w6XFmDqdUVFXoPdod1eFofp6m+Fz4D7wPxhMxWtEfweKP9VMR8wPHI8miwMc7tQhZaI9Qv5jepMzpofi4bmvHWIl2kOJQSlc+JWKGNtRoD5qcigtpAy9pmVpi/TmavE8nJKHB7OFhCbjrXlAjBQre3LS8UMPtH+KTZ1Wnly6Q4doAj/ujEskTShIsfEIYnleNP2DOTs4UgIZv9oJ0ZAyUbpiMTFKqWu5UjNB+vSNX3b2lcBQB8pRX1K9SseXNK2jvBJHvYWiAqCSdASKZDy5QWJicHFShDZXyd/uCKpC0QZcUsjdLxxxlVXNRzIZmCD0jAhb1QEFVCr9yGMdPirR8ud+H2gcMAKf5IHR7t5RG65SYAhyTQljcOEhAbvBcywfNC714RM06KudQwJyPK0VzLMDmHvfoooOpifjJQO1XajjhrcQEMMxlKogBW9DzDRJIJYudfNV0HtISMcVWhoXOTqSDDhiUpZRxRtP00IAnGRlCHkvSAOMEAW5NkojGGmUI728C+VPIQIkPABXIVeBNVhILeSUEXveulap0gsIAuSR/4gnPOKxwh0dGuudLLwMRiglEkHObxEYEqyzTXSnnxPtYgy1YAPfiB19mJmDUCG1l9eOsLkYBlfimb8AdGjRDkunzKENxlWmlo7dSV1sULB7aejwKmaq60QBeMDPIoR3LZ3RBYI0RCtp2bf5AMdH9pHi43YcthdvHjHunDB+pA/C1DxaA3FNlZE9k0vHOUU+zcW10ZufsUAinKtKGC/o7BuHgOKese9Ns28VACE2FWH6yddIKXACUKBXTpHHZs6azw5eyQQTMKUqvFq2iZexAEUZpk7Vzj3ZsIg1J0pTT3aC+G4QzbpdXqiC/tIdpBrZ4/wDl0uQJFCAyqQlLsIj/ACqQ0AVVTkwvHtYWAiUK9ASrtVgekd8FHymFqzMR46ecO0Ws8YdkSzKulBmpUi/jBjsiUhbBToMxn6eEetPs1kGpVUdEa6J0gZdm+mhCVXUjoxeLbRajxdp7BkmZASimi3zpSkebtPdMIsiymwLvQsnt42IwgE3QK0GWfgCBET4TFFuKspBJCnW/CNqNGG7MGOysbD3gAio8vEMhVfxA4ewY1EWUiioRwcisbebYxVOQyTSqlYXhbPvUQFGW+n6HVYnKdilEwalUnlMoFibZhGSvCGYUssxQFqX4NnaNti9myEEIH6Ja0eVtfdeQksgdFzo3u4jrutLlHPQm+DOfDmBASlWXmFjhiylxIozOt5UKUjQDu/Ov1zEFkLol1R6ZwA7qTIDLiE3Q7pGRREu1coVlVk4Hk4css4NZCqMa08NDAHAAcmY7twSCRyoXpePTHdHFB3t+VlRZSkr1AJ9pF3Ze6ksxBxsSZXJ3RLKK0CrrQtBKab4RpJpdniYOIZyDuyyyMUASZrpw8o2Hdf58JQKzsiOEAzoEPQiDl7o7Od0mWYoyTzGYHjLRgEpe8ers+zSySgAMU1sjA/SvXhBJ2C4DkY/SRS5BNKW0qqiJnKsXrZg/SD3RugkEAsoVy44V+8CHNQ+YdkFmWtoQB3SHBYgm3kvvnDBiZupdnyfREEcEQFRKhFULWIhc2MVK8KPkh/EVAMJFZlqbKhPhRtFjipvdSdQubZ5ws4wAW+ajVAzcoXNthNB6BqobcYrGh2NIchSpqL0BeBOEQjG/miLWttYWMQzEEJKXStb8lgcSUL8zhTYJSyOnGKwoXOBZFWmVKLpraGzTzJVBS6mrFeqwZwwQT0zICHOIxKABVzKnRammkDGyCCUNj9KNkKGOZAxHXhY6Z9IgKXBKkKfmq3s5RJxEyJv1OkZIpb5AJDgqzIbKnMQUrAIOXjuh46XEWzWKfjXxERhuCTWUOCgzC+/30IYAGFdHuqHSJS4u4Sj1pZYXKMgUDNQFhX08cmSD+Qaq0eUB09YqKydwGqKoTgAQFt0BdI44RNKCqKuY4DXKO/qZJH3gVQVJdAK8POsAe0VaUEkGp8g4fSLguQ5wl9bcG1stl5QAkOo8BfipV4Wcd3NLGr8Sgh2GrqFCLzS3vSAgwUQAlV6KGDPna2cAhoeLgeGrI9GiVJFCHUsX6DQdYKTDOSENQhaaPnFREEAC4ojZlgOtY4ym75m1yNHKEQYnIluN0VBYPd9KWXlES4ZV/wA7tiG084qGyDggAOHRkyIXhQQ6WoehI4OWIs/LyCvjzUCJxAGZCnV14QW+hRU83QevDzhoLBlkBN014s/PlzMTOEOfJQaKwFGpCcXa5AJlIZn0pKgH5aPJ2rtklRhirLpp+USNKFhZ7Z3VWwCAKa0qOiDyeBGHhqXqnslUGiWOkZY7fiCs8yE0C9YDD2/EtPMEN0QVeq/uLTyLurNZuKCCc0uV/cTiSDldqOEp9/vGdw+3yGD0DhFzTjF/C7wyNvAy0NVbMDlrE4UFs9MYAVUGamwfQpboYI7EBmQzOjtzpyg9nxZZnBBlLMrcFpDUMgYLVg9yQTQZdBGWq7K7Ksw3W3SSq5jqUqWq0Kw5UNZgrgKJqZ6N0SLIBlBWU0UsqqpoqhkgPiAkqVIDqCEqdFHhGDQiWUIVOlE4kp+b0qbI2kAIutEoQ+QLEc4GYggEJ8pFkYEMM6nrBWUAGhsaeqOrw0FliTFYoGJAVaalK/uAnMtJSiOporM9eUVzisCbCxHhm6a04Q6WSrLeuQRmiZAYh+Vd4nNPpYpWl/CClw6pcgUs6urjUpoBbppnKEaC7URSFP3FYLfmQJcEqwKEX1KwgCZbJUtYHrnM0RPhGxAARTwegs/hrBTSMpJsArOypTp5xEiEnQ1YZAjgTqYhOmwxustqMhDAr1YR2EDKASXCgiUOapzYRyOjkoyoyo6Z0ay8IE/KQCg4oSLp4V6xATvKikgWBcvx0IpmYjFHgB1onXyiJpwjB2NkVQdH/MSpUXABYltdYiOVPlIbO9rlXusDPtG4AilV9tx92KaYk0CBgAzWUwALndRmt6kLGLo0Vt4KyC+VSPyeEGJ1AFeYToXIUvEBWut1VAnj+Y6WUsaAsFfiT1jqZOMitLnkTqaleWkL2ycCQSghwbBKVPNOkFJiISV/jwVtbcY8vtLeMpIlM8wK7pzHgqRcEJ2raHAlO7mQKsbwiXb5w5mejiumkeUe1gpBBE3/AHKDWiIUbOFY3aYJ/wCZegcPYRtSgbcJGh/zHECbplpqGXSareEHJ2riAUl6n7DhGUm7YEtJpzqko8xB4XbgKLLNMdCQOYYeUaUoMy4M2GH28USaUjgRMK6p4kxcl7UkRSoT6flPNhxeMUO1CVMsgHGag0Bgj26bgkD+IDaldYf9b+mHGaNkO28FE3wAGcTHl7SDPbGCUJnDDIKbAk0z6xh8LtkFUAF3KnV6a0h2F20DcSi9PAmLTBPsqk0a7F7YkB+UqCMpl5FgbxQ2ntwkjclAtqpCZt5xn5+1AXJJ5fYtxprBdn7QV3hutQtnkFgemPRqMbPRxNpFZnPI/qKmJtKq/inlWKe24s2+RukAuEtop5QGEAwU6g1/MLmn0MYNdnoYZ3R8xQHMrWwR/SJnmBBU6D7ZRQnAmpM498+Uds0xCqVHjNy4iJsEWRiA0mmZgEmh3xZE+qUEfyJR+N4rzbXKAiKpcJYagNT2sL/qzPLuqpyII9/iBpcWSfhdwNonkImEzvQ+ece9g951CYkm9T6UQmoY3jGieaQ2NyxHRD5xal24EfdvM1ji1b4OnFWzaf3Bgs8wVCQQ1TVJsosYG2yEDdmbkFstF8RakYhQPBP1Ho9h4s/xEwxvSlN64ABOdijV6RzcqdFpTVmrxMEot6oAAz1fNYgyzEAhDz8WrQC1IE4cxKVeglISgp4QIlICAhVGa0rRWATgto6HMKUE2R1RGeui2howKAIQoUsEI069YEysrkErQlBcZu1anOJwMVGCDNiCXcu9baw0BLVJpkEpRhUVofOCYuRlxNyqMr+7EcUKyA6tc3NUOlhA/FSaYAheQt5EP0iIhAv0rQqakoiM7gXgfh6oa3WhL5Jwg5cUFPmGhGdBETlUJZx1omreUDICSUCZzWwA4hwKHLSAmq1uFqD5r/YZw8yg3dKW6WQCBEpAYKQlyF0cukAlcS7zgstntxT9xOFswDUDsEVyrJryrFjZ5SAyFsipN62IgMOa4q9URwAb/iKisg4KlzbkfX1ghiCycwJj4huUd8Ti+qihd+V73hONKv8AqkAdFc1jLFciCCpSgsuXJkMTJKQRRiURXR+WfPSBxM3B8lNfKCUtyyIpUZKvlHQyB8EXCPoSudGvpC5pCS58kCrz/K0eHyYgqUqmYUGrVhWFhrUMHf2OP7hRFTa+z8KcnfllnQFCUJGb2dG0jydo7Jw1JklEqGoABatUJzjQYoBA+p0663GfLhFefBJQjjTKlK/rjHOas3FmU2zsQTOXNKv7EVJu7pqJimqL+DG1OzAm68Ac+YjhsxYgA8Ke6xy0P06ajE/2/iTVnmI5u7Q6TuugfeC1IKU5veNoNlULTWpKUZePsQz+lR0Fw7uoB651aHTL0NSMYe6oMzLlV3uViJ+6ZA+oj8hq8428soSiEK6hyh4MqBgI4YYL7sw4olcg/wCtYdDX0tZgP7axA4OXjQ1yhRlx8MgTAbqX+kKM6gprG/MstEpdCWRtLfaK2Ps0swImCg/+OqElAy+wgMSTX0tRjsbaSQJZgF0QDi9eLwuSckjcIdWCbqXrblePa2nu4ZR/wzcsQrKeBybhFOXsbHBJAANPpJXK+eX4jTnSoeHyjyZwd5AoILVbgRTOH4WKQS80xARSSShsCTpSPQ2jsPGMylPmCM0rMQj6RUPZGNId4hUWi8LV5eEKmjLTAwNpnmKBQGFFPQU5JFoYQmnEoKmVd4oeaAM3rFHEn3lYrc3qp0t5w6Xs0zBgTr+aQyml2SiW/jggoFNEVU9uYqYewmb6N4zH/SBS5chucet2d3YxpgBPMJAKEOS6kIiL+I0/Z/ZeHgy/LUtvFTMTSh1TpGG3LlcGrUeOzH4HY+KJt2aUrmoH+542HZvZgwpd1CpeYkVYltUVteUXBggr9SLkEovRh4w74VioLpU//r23WjDm2YlIBwVCpyyZ+GhCjqwyI30gG4WyEC6LekcJCgs7URuL9KtEEboRDQp83LOjKt+UdTkRNiEABvF6V6GjOkdNiKSKr8yXPF1QkKEy0jpZ1sqUPXJXtDU3qTA5Obs4H5rCRXYrxpaoTMVUPVYXMQwAdFIXqvhbxh810UEp0C3VUVImfCdgC1xqLeCcc4yaK005cByl0ABUjkHN28Im/wAtLijly/C2kOxMKUMBZw6Fzd7j9woYCkkfU+QoNXRE9pAQsY5XIjUGiL5ikGNqpoOG9r70vASbKTQoHBRcq5nxrHCSWubqTkHXi0AhjHDslAqkuUtWhhc85ZwoawRnSOGFYhGNFrUFPtESSoCyA00I9msRDMKdr/LQGgvahaGSlVVOJFeOsVi4atW+/jWGSYk3+kpylK6uGjDE6lEpVVIpTRg3nSGTSfSjVcJwfP8AB5JnmFSVGYUrQ2N9NKRGFip9KXUBGuqWZNY9BzDILOEqbvk8EJCtbmwRQLgUueUJGLulSAX0C0BoEg5cUFgVOpI6tkLZVisqCIQ5v1fqarpC8PZ1ZStbM5GpX8Q+dN0KbV5re9G0WFnG5XBrbR11EFCDLhkFd6nCjV56we44BpkoC/eIluFPTLJCxRfvCNrxcQSH4Y3pkQMq8AjlFplSsSRWO3Lo2p/HhV7RJwAVDhWqciRqGADpUZxh59q7TExG7tLH/wBuZg2X/DMfRP8AD7tLAGzTS7ecCXH+JMg2iXCw8QykSod2cSkBVRo7LBfTMubPN+DvStM5Qu+qlS9yV5wzcoFRyg8GViUvrGj7xbbsR2fEGBPs39RuTHBkkmw5Zppz9EoEhBmWZAl4+RzY/a7zfD2sa/AnAqTTcRHygeCv2YLIbiYJMSSCGVlroXI4CpEDLhKwLIQHXjYVK6UaO/w37YGFJjf5nOMKeaaU4Q2oS4c00u6RMZRiAEhUpGx2zvX2aMOdNo2Rd0kJiYSqjIhrGv8AGb5Qbn8Mfi4cspqJVKlwBXi5b3dUnw5qTSkqAgK0oqMIwUuxdqrvHC28zFyuHtD+HSNT2Zs21ySYQ2qWeQzH5ZcQTKtSXUg0byV8SxRSuzSnyewdnCFXTJ0U618YZLs8pQUqFILZKj2rpFozfPZQ1Qiep60iMUOCuRHIFOKrddI46TVlL/KZCQdx3VhaisW105w3B2eRA2ihFKF0DkhTxh28UmRClkJVNM9B4xO5MUDlW5gG2n61lFImwN0BWCOnIdAHHswRloAuYNmRiOrJ1eARPqpcUS41Ju/SsOw5wSQCwr9QFmyP6iq1RWcCUpktjrfW2lYOdQ+8lAnmEy04QWGFP1MWHU2anMorQvcG6iLd2sFNCL3vCkTOxJgAkyiVQyF+CM+kLG2Sy/K6aBwVyMuSVyhnwZkBVRapQCxb3kojt0qqVoCALuMkH3iAQdqCGUlUNCAKZ0fnEjaiAx4MTXwd8xWGYuGpRLqpSmbIM2gZpZaJSiBDy+8RE4G3LKXLf+R4intbR0s4mFBRDQAUdAFpcfaBmwgETd3quVWt1PFDkIAyq6ci/gjvb8GARxDVImLyo+jAjgz0eJxMQb1wXVF0Xki9TASTVUobI2VFrXLyiMMFCla6VWtmzziEcJ3NV4sycEhJkWwIVPFaDL1iQShF6OQao65efWIU0vmnR8qe3iAdSrBLoETnn7tCZZkARSAEZxrw/UDuOh9k2BK+sduENp5Vp7eAQQlEBW+Q4DhEGUhgiWrTlDNxMktbk+kKDqqcv2ICFHEB3VlFKlMltxhpxAXzAzP1G6k50jo6OqMMXOEUhaXRWfheGGd1TIniM8x0pHR0AkjDBLtSgCODV/esJwyAHewcsa1jo6JiccVTRSwdM1RFulzlDdi2sSYsmLOwlIMzKSAxKrpThwjo6KMqpk+eDUH/ABG2OVjNOob6DHy7v/tM217bNjYE3/DMkkvzLKVlUGJjop/kSStG1gijxOyezcXD2nBxJgN3CxsOeZCpSWeUnUskfZpv8SNlIKDFKX3Zc0vPHR0UPyptc0OxFnzv/EbaP6/HwZ8GWaUSYZkm390VmUIJSdYyv9t4xRBKArPcIah0byrHR0Y/yp6g2oo+1n/EfBA/9PtBSqfB9cWPK7Z7YG2T4ZlwsTD+HvEjE+G4O6w3J5sr5x0dHR55S4aMaIroTI77xyVEqLpWiR286kuGJQPfyOsdHRkReHtC0BKL8y0Gly3sxxkVFmTeWmiL4pHR0S5B9kYYAIFVoqkrXhDPhO4FkJcoVVtc1jo6FImO2coCwrTSi0fNGpE42M6EC9GRHNLhgwSkdHRPgCZQJiih1NCKqOYsh0ygTgkVvq9ZhW5rpV46OgQ/ScOcpd34rVV87JSkDgAksqk1bMx0dCuWZ+EYk8wUmYplxQU1XSDGKUsicUfI196R0dEImYoQwdai10TTN4ibGBItpmB4eUdHQMUHNiDddKiq9b1rSOkC6fsuRf8AUdHQAyMMumTjMaL+OkdiYTNVTRqR0dAImfDBAIStUomdjCyRcoacQKGkdHRlm0f/2Q=="/>
          <p:cNvSpPr>
            <a:spLocks noChangeAspect="1" noChangeArrowheads="1"/>
          </p:cNvSpPr>
          <p:nvPr/>
        </p:nvSpPr>
        <p:spPr bwMode="auto">
          <a:xfrm>
            <a:off x="152400" y="-622300"/>
            <a:ext cx="2867025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2" name="AutoShape 11" descr="data:image/jpeg;base64,/9j/4AAQSkZJRgABAQAAAQABAAD/2wCEAAkGBhMSERQUExQWFRQVGBgYGBgYGRgXFxgaGBkYGBkYGhsXHCYeGBsjGxscHy8gIycrLCwuGh4xNTAqNSYrLCkBCQoKDgwOGg8PGiwkHyUsLCwsLCwsLCwsLCwsLCwsLCwsLCwsLCwsLCwsLCwsLCwsLCwsLCwsLCwsLCwsLCwsLP/AABEIAKcBLQMBIgACEQEDEQH/xAAbAAACAwEBAQAAAAAAAAAAAAACAwEEBgAFB//EAD8QAAECBAMFBgYBAgQFBQAAAAERIQACMUEDUWEEEnGBkQUGobHB8BMiMtHh8VIUFgcVQpIjM1NicjRUgqKy/8QAGAEBAQEBAQAAAAAAAAAAAAAAAQACAwT/xAAkEQACAgEFAQADAAMAAAAAAAAAAQIRAxITITFRQQQyYRQjQv/aAAwDAQACEQMRAD8AVLLKK+PP8vBCWvs9PzlAz4rIzlEfjal+piZ8ShUa9QqNHlo9AwSnLg6GlkiTKpXhqD79IXPtIlAMxC0AWugWFYe34dN6RsyHX2Yq+EWJZE6lSoZbZdDDN0IudOpX1ivJtIIKGXdzy90+8F8ULK4B1LltNNeMWkrLE2EK9Es3u8NwpitGTkobhFTD2pKB19o9Ft7Jna6AqpslVegjVFZZEguSpBVzbn0OkTJKCgBQrdVLavr0iv8A1ZRnerJmqE5e8y+IaDxzSgIrAQZlZEKTOAoCKaMbhlicWcjNASSCKhn8E1ivh4hIJsOLsWQDO/LWDAKMyjQgljWuXUQEMOGC3VfpZbcg63gxPKgI6+uZy6RVGIU+Y8SoRSpKJwEUtp7SllV1IDShzzILMzQqLb4K6PTmmwx8ykoxdeFk5awjE7Sw5PrmAVkc5qUFBqmcZrbO1ZyFB3BaUVA41jz5toBbMvz1j0LBX7M57l9Gpxu9GDKW35qtQIutrUirh96VpJQr9b6r8sZuSqDnSG4iJXd0r7MdFjgvlmbZ7f8AdE6ruyqeP7tBS96sSUvJKS7qSoNkRPzHhAGi+CL4mCJKVQXPKBY4+DqZpP7vm/6Y/wB56lorjvhMHGEOU0xmP/1Q6ZRm5STmnuxgsLBIU7xBRAFHC8O1H4jOv+mrl71YRDy4i3+kvydPaQ496sIMN82oPUv+oyEmEi63ofCkBiSnXmvWBYY1yTySs2uH3jwZgXEt3bSrgWpFwdo4ZpNIVRlBGnoyWjAGdqBPDoHg8PHCbqBzkvOjCMvDG+GOuXh9BwzvAuFVDU8D8qZCJVVRCSqClPfnWMFNOiJveK+EWJNvxAPlnm4Ek+B9tGXh+WaU34bUTG1bu9R5+DZx28Cii6v9lUEC9ekZTB7axQE3gXyp0SG7P2/MyygorgkV+XVIw8MqHWjUzETIj1KZJTVvWAmN6cvOYGqeceN/cAR5JtUQjrasWMLtvBMqTTEEOhBauS+EZ0S8HUi+SUqwWlKEmy3LViZZLFTYJQP6cIrybVhzf6wFDOiqNeFDDp8G6MAp47r6Wg0tFaJlwVo6kh3/ANOufCGhAZVHOn68c444c2SdE1prA4WEJgEYCgBNzwQGEB5koCrohatyULwmb5KlF/kvuqwUo3FCgCqIQFWxISJlVAx5pkOloKI8uaQHnXI3LA+2gcaVS+ubekEJqKELLVSE6092Ey65b3VVJzNfZiNHi9udkjElCYhlmlFRdUDpREqt4yWDtc+DNNLirMBQXrY3BePomJICEuinPoigfeM/3j7GE8gmCrLSl7FYqp2jpGf/AC+jwsPapZgZhJOJf5IE6wnHx8P+OIyIkijwaKZ2maT5XUoilgOB84RtG1kzOVDax2jl4MThzwe3h7YZW+JjFRTdxSQOErQeH2i7YmOC/wDpxE6Hyjw8PtTdsE93MLHaE2aaROafwFH+mpl7WnmIHxcbnLPKM60FBWLWB2xO4lxaM8oKcxrGJO1TnPoYjDnnNBMOAN4lkXhOD9N0e8WNLWeQ8JQ11qeqNFfC7w4y/wDMCWaTyR6XjJYWzY5+mTEI4EV4w8dn47rhzlefrA8sPECg+rNVtPb88wIGKv8AtD8QG5GK8mMyy10P2jMTjdSWaWaU/wDcwbJPqMWdnwZQ5MyZigya0bjK+gca7PeIM1RxiwNnlQCzfuPKwMAh5pkBQAAV0hwk/i45nwFuTx3j/Uc5fxnqYmAJUROumUVDKgRRrSEjZ5jeqMMq3C2iP6dGcPc+GUaUm/gONfS1NMosSPAI1IqTzTghERXFOhFY6TCRUN638YMTRin2ytdByg/n0gVHtuEQSqkEnygcPCuCh4X5xtyMpC55dw728zArQCGzS2BVs6QrF2clVCgx52LgTyJKZkagNNFMc7fhto9ubDAAfXNucQMSVqR5WzYhUCYzTZgtTW3CLhEmanw9/mG3fRmuOyxNijMaac4Zh40v0kqfGESbMKBvfGHJKK2gd2K4JmmlF/L7QreC7wBfp4XiJ0IBEuudecLxNoErmnh1pA2NDhtLsVB4dDnBDEikdskJCEzaIV8vxBYfxSDuyprMX6BY4vMo9s3tt9IuzYxzKW9/iGbN2zNJMBLNalRylPpFfB7GmmeeeY6Luy3ChH8Y9nsjsYYZKI4QgVcZn6o4vOpdG9ujQ9nY+/IDRQPpH+pHY2i9LKKiiIVIqBR6Hi2kefs+F8soAR0otKqS6ryeH4eJ8tflYMVevln6RKXoUOlnDhCPB0Tg/wBogTKUlCIjEn1ioQZUB3iWIuQSaOVpfWCOPMpCoiVQ14LGW+BoTNKiLUI4Lgc4iSRVIuhNrMozr4wO4KLYJ40z6Qdyqjdpn78o2RJw1NOVvCiP1hG1YO8DKV3SK+qilIbKFz3hzFF4coHEwiA2VGzFE4PEyMxi9zsElVmmLkknJbRXm7o4YtdEqeBU+/GNaMKyO61BXp7SJMhZbarwaioI5uN/TopGXk7syAfT4D2kWsHu7IrygIjEcOjR7xlqQCT40BqPzByhyALuhtTT1vGdv0tZ5uz9hyA/SOXrqmesANhsJVyCcE8Xj1sMiqIQFCVIFnfXmIdJtAFgEqcl8gYXjTDWyjsfZhrMJUApm/2JpBTbEAfpUu1Alc4s4m0E724QReZCQmTpXXjEFAX0RQi3QIqKx6QtL4SbKG1dlYWI04BtmDTmD4uMxGe2/uTugnZzxlmO8OCooNM42EssolYIFL1otV9oBDRLvBwFajAI6nLKNR46BnzOSefBmTEBwkF03DwUKumsWsTb5ZgN07wtMgRdFIQ+IeN7j7HJOqygrmzLkK8b6R5O19zcCekoBKA7pQuhAaO0crRzcU0ZuftTdACcfJI6faARroichX9R6GN3FT6cSYGwLqOB9PxFT+0seSk45j7HyyjqvyV9MPF4Vxji/m59fSLGDjBB7f7Qmfu3tBLiSY5ohToDWt4H/JNqkYSgEKp3pgtmFPZ5L/IiwWKS5LhxQm97bygShdAvU+9ITh9j7YB9EsxJZ6qjNK3jD8Hu7tRX5JJRUneLBKlnQJ0jKzxF43ZWxdp3JXCu6Fopz48hJlImGRD+CWj2cLunjqDvyjkooqFyPeqC3/ac80sgMx+XeCjWqmZXagzNg2HnXhpY2ZLH3ZZgFI4gomrU+4zi5s20bwmnlASQ1NXZgX58I1GD3Sw5QhWZN0Ba5AcbdIsydj4ZISWjKQNAUILih6xh/kS+I0sS9MrhbRu2Jrb1zhwkxCElkS/zW6cY1kvZkkpCyseCiy+9IsYOx3TQI4yd2qukYeXIx0QRldm7Dx58pbMtTZ106xd2futKU3t4k2OaLe/to0suGbS/TZih3bvWuURJiEOhLAMhGtR0WMNN/szSpdI8zD7AlB+kJc1RXy0SHYPZISlWumtbGL8ktCiEVclSaKyi2rwck4CklC9SnD1rAoR8LUymdiKOC3sG9vODGyo/LLdv5v8AeLpmNVpR1PQF84LddNf06tVudSsdFFGWynh4JWoJuQAUDIa/mH4WFUUcZAUchrZeUMGHuoisauoJyZq3iRKUBuHRVTgM/N4XELFyoua3Ratbj0HCJOG6kCVUt+BDZiFYgJSi6++GcTJiiUC6ip6szVipBZ5IlCBiEStS/leO+GARoAiEgJzr7ziWuoNr72vk8EJA+mVQfaxCSi1a1eXMWjiNbk6Bfy/LQx0kgDt8yhcwKJVz6xGGoVndkUUzy+ywkFMJWR6JceIy5wWGAhCG/UJQgMK9IjeKBEZUJ5cemkTiYxCMjpmjh9GzhorJEtypHQNSvBc4M1WgqauouqLFaTbkczShP5InBSkFN2lhk/8AMke29KOY4+UVWFjk+WpSwY0ZzSCxMGWYU9myK2a+yiaczXBBcEIQFZkajQQD8dWdeZz4xUNjcMCoREZxVdeX5g5pSipUXC0VquKsRQ8YrzSqaccqXHBIg4nggAZLnygEtfDlJVVIyK0RrJZvvA4eGyIEUJZkZCbOW5woTpL8wHT5nRs7p+oPEnUkURGzqQTq3pAQYQOL+gCB6io5jiZ3UmYuhLgq1aBmPu1U4jPQBEoRbRF69IGftbDAQzjVC/QKdOVY0k30DZdlQgAB6oUVmI4GIklCuQdchlxBLcDHkT9vSVlBKEXrqh4+MUp+8MwfdA52Tgz5GNrDN/DDyRRpJZACAQj1QJ783iZ5XG6ARV2vkPfjGW/uPFQpuleKJRYg95Md/pCrZyou7N0i2ZFuRNPPJu1QiozUF196R085B3d0jWioFAsrJxTlGa/uHG/mNPlF8maIm7ax6Ge38ZV8o0/x5huxNMRWplWhXRyoeIllUPUAq1PUF+NozkneHHlbfVm3gKZ2S3hDMHvRjhBMRMLtulGyYUFrRnZaNbiZ7siAkEFTVVQAk9XJpYQXwyQ5BHRP93V84pdnd48LFJlnlOEReb6S9iiU9dI9lAQxBExq5B53HGOehx7Nar6KU+GVckZOLglfeUR8NAUmBWpocy9AItyo5zqQRwKhOamOnJRUHqjKGqePrGaGytvFPBkIVWsn6gio1Gl11GZ84bMQhPRTXqBSvtyEiparrXLR/SGgsRIqIX0QKTelB+ISZJkyXmi0Tr4Rd3wKhStl4p7zgcOYIGQrq7M34NIqKyvh4OZ3UclQVV7e+kTKHUko6JZc7HL9w0YVSlaKpQ2pzCxMwDkWDAXQ+OUNALE7qr0C34WAcUjt8k6aFHuloZvKtJTYuqJmrtEFcgFq1ybOHTzhAifEmC5W/PLKkdNtAzEvBE82gxsxIUjkqUvpx0tC/hEUHTiaxkSlIaogYoVJdghTL0iRMspFnGdvGBkAqUGXiiwMoqvtQbAe+baEdvkURjnYtT35Qo48wcqgKIHY30T0iN8HdUbwUZhj8ob3WCEqyq5C3R8mNetogKu1dpiSXeKoEU62Cr71jxp+9YJB3VALH098YT3vmmMolOGfhlzMATMqcSiOcisY2QmVWOgQr4UjSaXYU30antbtWfFMswlw90MJTMRM6OqIbCsVRtYAXEklegBKF2YyheZ8ozmLizzMAQBQIw6D2sRh4+IHQ8wTHVZkujOi+z3pdsmrKJpMgCAdFSeV9E8ouYPbWKG3sRKA/JTIAzVTWMzibXizBDKB/wDB/HpESyYtZVC5MqcYy8qvk1tujWydtT/9acI1vtFnZe8U6pJiYcyMhlc9ET8RiJdmxQV3ATqAebmHJjXlm4K3jXmTEssPtA4SNpP3j2h0+GjOhKMn8obh94cYD6ZW4vy3tIwUuwYhoCOY0y1hZ2OcPusXzPvhFu4/C25G42jtbGnCzEIKgHd05wsTguPtZ9Yx+FORXeEzcIubNtGKSxCDQOSfH3SO2PMlxRyljfpocOaVxvTDUEEA2Qm8OxJwKWzvqgtHhy7SZmllUgKSFGVFDF6w6XFmDqdUVFXoPdod1eFofp6m+Fz4D7wPxhMxWtEfweKP9VMR8wPHI8miwMc7tQhZaI9Qv5jepMzpofi4bmvHWIl2kOJQSlc+JWKGNtRoD5qcigtpAy9pmVpi/TmavE8nJKHB7OFhCbjrXlAjBQre3LS8UMPtH+KTZ1Wnly6Q4doAj/ujEskTShIsfEIYnleNP2DOTs4UgIZv9oJ0ZAyUbpiMTFKqWu5UjNB+vSNX3b2lcBQB8pRX1K9SseXNK2jvBJHvYWiAqCSdASKZDy5QWJicHFShDZXyd/uCKpC0QZcUsjdLxxxlVXNRzIZmCD0jAhb1QEFVCr9yGMdPirR8ud+H2gcMAKf5IHR7t5RG65SYAhyTQljcOEhAbvBcywfNC714RM06KudQwJyPK0VzLMDmHvfoooOpifjJQO1XajjhrcQEMMxlKogBW9DzDRJIJYudfNV0HtISMcVWhoXOTqSDDhiUpZRxRtP00IAnGRlCHkvSAOMEAW5NkojGGmUI728C+VPIQIkPABXIVeBNVhILeSUEXveulap0gsIAuSR/4gnPOKxwh0dGuudLLwMRiglEkHObxEYEqyzTXSnnxPtYgy1YAPfiB19mJmDUCG1l9eOsLkYBlfimb8AdGjRDkunzKENxlWmlo7dSV1sULB7aejwKmaq60QBeMDPIoR3LZ3RBYI0RCtp2bf5AMdH9pHi43YcthdvHjHunDB+pA/C1DxaA3FNlZE9k0vHOUU+zcW10ZufsUAinKtKGC/o7BuHgOKese9Ns28VACE2FWH6yddIKXACUKBXTpHHZs6azw5eyQQTMKUqvFq2iZexAEUZpk7Vzj3ZsIg1J0pTT3aC+G4QzbpdXqiC/tIdpBrZ4/wDl0uQJFCAyqQlLsIj/ACqQ0AVVTkwvHtYWAiUK9ASrtVgekd8FHymFqzMR46ecO0Ws8YdkSzKulBmpUi/jBjsiUhbBToMxn6eEetPs1kGpVUdEa6J0gZdm+mhCVXUjoxeLbRajxdp7BkmZASimi3zpSkebtPdMIsiymwLvQsnt42IwgE3QK0GWfgCBET4TFFuKspBJCnW/CNqNGG7MGOysbD3gAio8vEMhVfxA4ewY1EWUiioRwcisbebYxVOQyTSqlYXhbPvUQFGW+n6HVYnKdilEwalUnlMoFibZhGSvCGYUssxQFqX4NnaNti9myEEIH6Ja0eVtfdeQksgdFzo3u4jrutLlHPQm+DOfDmBASlWXmFjhiylxIozOt5UKUjQDu/Ov1zEFkLol1R6ZwA7qTIDLiE3Q7pGRREu1coVlVk4Hk4css4NZCqMa08NDAHAAcmY7twSCRyoXpePTHdHFB3t+VlRZSkr1AJ9pF3Ze6ksxBxsSZXJ3RLKK0CrrQtBKab4RpJpdniYOIZyDuyyyMUASZrpw8o2Hdf58JQKzsiOEAzoEPQiDl7o7Od0mWYoyTzGYHjLRgEpe8ers+zSySgAMU1sjA/SvXhBJ2C4DkY/SRS5BNKW0qqiJnKsXrZg/SD3RugkEAsoVy44V+8CHNQ+YdkFmWtoQB3SHBYgm3kvvnDBiZupdnyfREEcEQFRKhFULWIhc2MVK8KPkh/EVAMJFZlqbKhPhRtFjipvdSdQubZ5ws4wAW+ajVAzcoXNthNB6BqobcYrGh2NIchSpqL0BeBOEQjG/miLWttYWMQzEEJKXStb8lgcSUL8zhTYJSyOnGKwoXOBZFWmVKLpraGzTzJVBS6mrFeqwZwwQT0zICHOIxKABVzKnRammkDGyCCUNj9KNkKGOZAxHXhY6Z9IgKXBKkKfmq3s5RJxEyJv1OkZIpb5AJDgqzIbKnMQUrAIOXjuh46XEWzWKfjXxERhuCTWUOCgzC+/30IYAGFdHuqHSJS4u4Sj1pZYXKMgUDNQFhX08cmSD+Qaq0eUB09YqKydwGqKoTgAQFt0BdI44RNKCqKuY4DXKO/qZJH3gVQVJdAK8POsAe0VaUEkGp8g4fSLguQ5wl9bcG1stl5QAkOo8BfipV4Wcd3NLGr8Sgh2GrqFCLzS3vSAgwUQAlV6KGDPna2cAhoeLgeGrI9GiVJFCHUsX6DQdYKTDOSENQhaaPnFREEAC4ojZlgOtY4ym75m1yNHKEQYnIluN0VBYPd9KWXlES4ZV/wA7tiG084qGyDggAOHRkyIXhQQ6WoehI4OWIs/LyCvjzUCJxAGZCnV14QW+hRU83QevDzhoLBlkBN014s/PlzMTOEOfJQaKwFGpCcXa5AJlIZn0pKgH5aPJ2rtklRhirLpp+USNKFhZ7Z3VWwCAKa0qOiDyeBGHhqXqnslUGiWOkZY7fiCs8yE0C9YDD2/EtPMEN0QVeq/uLTyLurNZuKCCc0uV/cTiSDldqOEp9/vGdw+3yGD0DhFzTjF/C7wyNvAy0NVbMDlrE4UFs9MYAVUGamwfQpboYI7EBmQzOjtzpyg9nxZZnBBlLMrcFpDUMgYLVg9yQTQZdBGWq7K7Ksw3W3SSq5jqUqWq0Kw5UNZgrgKJqZ6N0SLIBlBWU0UsqqpoqhkgPiAkqVIDqCEqdFHhGDQiWUIVOlE4kp+b0qbI2kAIutEoQ+QLEc4GYggEJ8pFkYEMM6nrBWUAGhsaeqOrw0FliTFYoGJAVaalK/uAnMtJSiOporM9eUVzisCbCxHhm6a04Q6WSrLeuQRmiZAYh+Vd4nNPpYpWl/CClw6pcgUs6urjUpoBbppnKEaC7URSFP3FYLfmQJcEqwKEX1KwgCZbJUtYHrnM0RPhGxAARTwegs/hrBTSMpJsArOypTp5xEiEnQ1YZAjgTqYhOmwxustqMhDAr1YR2EDKASXCgiUOapzYRyOjkoyoyo6Z0ay8IE/KQCg4oSLp4V6xATvKikgWBcvx0IpmYjFHgB1onXyiJpwjB2NkVQdH/MSpUXABYltdYiOVPlIbO9rlXusDPtG4AilV9tx92KaYk0CBgAzWUwALndRmt6kLGLo0Vt4KyC+VSPyeEGJ1AFeYToXIUvEBWut1VAnj+Y6WUsaAsFfiT1jqZOMitLnkTqaleWkL2ycCQSghwbBKVPNOkFJiISV/jwVtbcY8vtLeMpIlM8wK7pzHgqRcEJ2raHAlO7mQKsbwiXb5w5mejiumkeUe1gpBBE3/AHKDWiIUbOFY3aYJ/wCZegcPYRtSgbcJGh/zHECbplpqGXSareEHJ2riAUl6n7DhGUm7YEtJpzqko8xB4XbgKLLNMdCQOYYeUaUoMy4M2GH28USaUjgRMK6p4kxcl7UkRSoT6flPNhxeMUO1CVMsgHGag0Bgj26bgkD+IDaldYf9b+mHGaNkO28FE3wAGcTHl7SDPbGCUJnDDIKbAk0z6xh8LtkFUAF3KnV6a0h2F20DcSi9PAmLTBPsqk0a7F7YkB+UqCMpl5FgbxQ2ntwkjclAtqpCZt5xn5+1AXJJ5fYtxprBdn7QV3hutQtnkFgemPRqMbPRxNpFZnPI/qKmJtKq/inlWKe24s2+RukAuEtop5QGEAwU6g1/MLmn0MYNdnoYZ3R8xQHMrWwR/SJnmBBU6D7ZRQnAmpM498+Uds0xCqVHjNy4iJsEWRiA0mmZgEmh3xZE+qUEfyJR+N4rzbXKAiKpcJYagNT2sL/qzPLuqpyII9/iBpcWSfhdwNonkImEzvQ+ece9g951CYkm9T6UQmoY3jGieaQ2NyxHRD5xal24EfdvM1ji1b4OnFWzaf3Bgs8wVCQQ1TVJsosYG2yEDdmbkFstF8RakYhQPBP1Ho9h4s/xEwxvSlN64ABOdijV6RzcqdFpTVmrxMEot6oAAz1fNYgyzEAhDz8WrQC1IE4cxKVeglISgp4QIlICAhVGa0rRWATgto6HMKUE2R1RGeui2howKAIQoUsEI069YEysrkErQlBcZu1anOJwMVGCDNiCXcu9baw0BLVJpkEpRhUVofOCYuRlxNyqMr+7EcUKyA6tc3NUOlhA/FSaYAheQt5EP0iIhAv0rQqakoiM7gXgfh6oa3WhL5Jwg5cUFPmGhGdBETlUJZx1omreUDICSUCZzWwA4hwKHLSAmq1uFqD5r/YZw8yg3dKW6WQCBEpAYKQlyF0cukAlcS7zgstntxT9xOFswDUDsEVyrJryrFjZ5SAyFsipN62IgMOa4q9URwAb/iKisg4KlzbkfX1ghiCycwJj4huUd8Ti+qihd+V73hONKv8AqkAdFc1jLFciCCpSgsuXJkMTJKQRRiURXR+WfPSBxM3B8lNfKCUtyyIpUZKvlHQyB8EXCPoSudGvpC5pCS58kCrz/K0eHyYgqUqmYUGrVhWFhrUMHf2OP7hRFTa+z8KcnfllnQFCUJGb2dG0jydo7Jw1JklEqGoABatUJzjQYoBA+p0663GfLhFefBJQjjTKlK/rjHOas3FmU2zsQTOXNKv7EVJu7pqJimqL+DG1OzAm68Ac+YjhsxYgA8Ke6xy0P06ajE/2/iTVnmI5u7Q6TuugfeC1IKU5veNoNlULTWpKUZePsQz+lR0Fw7uoB651aHTL0NSMYe6oMzLlV3uViJ+6ZA+oj8hq8428soSiEK6hyh4MqBgI4YYL7sw4olcg/wCtYdDX0tZgP7axA4OXjQ1yhRlx8MgTAbqX+kKM6gprG/MstEpdCWRtLfaK2Ps0swImCg/+OqElAy+wgMSTX0tRjsbaSQJZgF0QDi9eLwuSckjcIdWCbqXrblePa2nu4ZR/wzcsQrKeBybhFOXsbHBJAANPpJXK+eX4jTnSoeHyjyZwd5AoILVbgRTOH4WKQS80xARSSShsCTpSPQ2jsPGMylPmCM0rMQj6RUPZGNId4hUWi8LV5eEKmjLTAwNpnmKBQGFFPQU5JFoYQmnEoKmVd4oeaAM3rFHEn3lYrc3qp0t5w6Xs0zBgTr+aQyml2SiW/jggoFNEVU9uYqYewmb6N4zH/SBS5chucet2d3YxpgBPMJAKEOS6kIiL+I0/Z/ZeHgy/LUtvFTMTSh1TpGG3LlcGrUeOzH4HY+KJt2aUrmoH+542HZvZgwpd1CpeYkVYltUVteUXBggr9SLkEovRh4w74VioLpU//r23WjDm2YlIBwVCpyyZ+GhCjqwyI30gG4WyEC6LekcJCgs7URuL9KtEEboRDQp83LOjKt+UdTkRNiEABvF6V6GjOkdNiKSKr8yXPF1QkKEy0jpZ1sqUPXJXtDU3qTA5Obs4H5rCRXYrxpaoTMVUPVYXMQwAdFIXqvhbxh810UEp0C3VUVImfCdgC1xqLeCcc4yaK005cByl0ABUjkHN28Im/wAtLijly/C2kOxMKUMBZw6Fzd7j9woYCkkfU+QoNXRE9pAQsY5XIjUGiL5ikGNqpoOG9r70vASbKTQoHBRcq5nxrHCSWubqTkHXi0AhjHDslAqkuUtWhhc85ZwoawRnSOGFYhGNFrUFPtESSoCyA00I9msRDMKdr/LQGgvahaGSlVVOJFeOsVi4atW+/jWGSYk3+kpylK6uGjDE6lEpVVIpTRg3nSGTSfSjVcJwfP8AB5JnmFSVGYUrQ2N9NKRGFip9KXUBGuqWZNY9BzDILOEqbvk8EJCtbmwRQLgUueUJGLulSAX0C0BoEg5cUFgVOpI6tkLZVisqCIQ5v1fqarpC8PZ1ZStbM5GpX8Q+dN0KbV5re9G0WFnG5XBrbR11EFCDLhkFd6nCjV56we44BpkoC/eIluFPTLJCxRfvCNrxcQSH4Y3pkQMq8AjlFplSsSRWO3Lo2p/HhV7RJwAVDhWqciRqGADpUZxh59q7TExG7tLH/wBuZg2X/DMfRP8AD7tLAGzTS7ecCXH+JMg2iXCw8QykSod2cSkBVRo7LBfTMubPN+DvStM5Qu+qlS9yV5wzcoFRyg8GViUvrGj7xbbsR2fEGBPs39RuTHBkkmw5Zppz9EoEhBmWZAl4+RzY/a7zfD2sa/AnAqTTcRHygeCv2YLIbiYJMSSCGVlroXI4CpEDLhKwLIQHXjYVK6UaO/w37YGFJjf5nOMKeaaU4Q2oS4c00u6RMZRiAEhUpGx2zvX2aMOdNo2Rd0kJiYSqjIhrGv8AGb5Qbn8Mfi4cspqJVKlwBXi5b3dUnw5qTSkqAgK0oqMIwUuxdqrvHC28zFyuHtD+HSNT2Zs21ySYQ2qWeQzH5ZcQTKtSXUg0byV8SxRSuzSnyewdnCFXTJ0U618YZLs8pQUqFILZKj2rpFozfPZQ1Qiep60iMUOCuRHIFOKrddI46TVlL/KZCQdx3VhaisW105w3B2eRA2ihFKF0DkhTxh28UmRClkJVNM9B4xO5MUDlW5gG2n61lFImwN0BWCOnIdAHHswRloAuYNmRiOrJ1eARPqpcUS41Ju/SsOw5wSQCwr9QFmyP6iq1RWcCUpktjrfW2lYOdQ+8lAnmEy04QWGFP1MWHU2anMorQvcG6iLd2sFNCL3vCkTOxJgAkyiVQyF+CM+kLG2Sy/K6aBwVyMuSVyhnwZkBVRapQCxb3kojt0qqVoCALuMkH3iAQdqCGUlUNCAKZ0fnEjaiAx4MTXwd8xWGYuGpRLqpSmbIM2gZpZaJSiBDy+8RE4G3LKXLf+R4intbR0s4mFBRDQAUdAFpcfaBmwgETd3quVWt1PFDkIAyq6ci/gjvb8GARxDVImLyo+jAjgz0eJxMQb1wXVF0Xki9TASTVUobI2VFrXLyiMMFCla6VWtmzziEcJ3NV4sycEhJkWwIVPFaDL1iQShF6OQao65efWIU0vmnR8qe3iAdSrBLoETnn7tCZZkARSAEZxrw/UDuOh9k2BK+sduENp5Vp7eAQQlEBW+Q4DhEGUhgiWrTlDNxMktbk+kKDqqcv2ICFHEB3VlFKlMltxhpxAXzAzP1G6k50jo6OqMMXOEUhaXRWfheGGd1TIniM8x0pHR0AkjDBLtSgCODV/esJwyAHewcsa1jo6JiccVTRSwdM1RFulzlDdi2sSYsmLOwlIMzKSAxKrpThwjo6KMqpk+eDUH/ABG2OVjNOob6DHy7v/tM217bNjYE3/DMkkvzLKVlUGJjop/kSStG1gijxOyezcXD2nBxJgN3CxsOeZCpSWeUnUskfZpv8SNlIKDFKX3Zc0vPHR0UPyptc0OxFnzv/EbaP6/HwZ8GWaUSYZkm390VmUIJSdYyv9t4xRBKArPcIah0byrHR0Y/yp6g2oo+1n/EfBA/9PtBSqfB9cWPK7Z7YG2T4ZlwsTD+HvEjE+G4O6w3J5sr5x0dHR55S4aMaIroTI77xyVEqLpWiR286kuGJQPfyOsdHRkReHtC0BKL8y0Gly3sxxkVFmTeWmiL4pHR0S5B9kYYAIFVoqkrXhDPhO4FkJcoVVtc1jo6FImO2coCwrTSi0fNGpE42M6EC9GRHNLhgwSkdHRPgCZQJiih1NCKqOYsh0ygTgkVvq9ZhW5rpV46OgQ/ScOcpd34rVV87JSkDgAksqk1bMx0dCuWZ+EYk8wUmYplxQU1XSDGKUsicUfI196R0dEImYoQwdai10TTN4ibGBItpmB4eUdHQMUHNiDddKiq9b1rSOkC6fsuRf8AUdHQAyMMumTjMaL+OkdiYTNVTRqR0dAImfDBAIStUomdjCyRcoacQKGkdHRlm0f/2Q=="/>
          <p:cNvSpPr>
            <a:spLocks noChangeAspect="1" noChangeArrowheads="1"/>
          </p:cNvSpPr>
          <p:nvPr/>
        </p:nvSpPr>
        <p:spPr bwMode="auto">
          <a:xfrm>
            <a:off x="304800" y="-469900"/>
            <a:ext cx="2867025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3" name="AutoShape 13" descr="data:image/jpeg;base64,/9j/4AAQSkZJRgABAQAAAQABAAD/2wCEAAkGBhMSERQUExQWFRQVGBgYGBgYGRgXFxgaGBkYGBkYGhsXHCYeGBsjGxscHy8gIycrLCwuGh4xNTAqNSYrLCkBCQoKDgwOGg8PGiwkHyUsLCwsLCwsLCwsLCwsLCwsLCwsLCwsLCwsLCwsLCwsLCwsLCwsLCwsLCwsLCwsLCwsLP/AABEIAKcBLQMBIgACEQEDEQH/xAAbAAACAwEBAQAAAAAAAAAAAAACAwEEBgAFB//EAD8QAAECBAMFBgYBAgQFBQAAAAERIQACMUEDUWEEEnGBkQUGobHB8BMiMtHh8VIUFgcVQpIjM1NicjRUgqKy/8QAGAEBAQEBAQAAAAAAAAAAAAAAAQACAwT/xAAkEQACAgEFAQADAAMAAAAAAAAAAQIRAxITITFRQQQyYRQjQv/aAAwDAQACEQMRAD8AVLLKK+PP8vBCWvs9PzlAz4rIzlEfjal+piZ8ShUa9QqNHlo9AwSnLg6GlkiTKpXhqD79IXPtIlAMxC0AWugWFYe34dN6RsyHX2Yq+EWJZE6lSoZbZdDDN0IudOpX1ivJtIIKGXdzy90+8F8ULK4B1LltNNeMWkrLE2EK9Es3u8NwpitGTkobhFTD2pKB19o9Ft7Jna6AqpslVegjVFZZEguSpBVzbn0OkTJKCgBQrdVLavr0iv8A1ZRnerJmqE5e8y+IaDxzSgIrAQZlZEKTOAoCKaMbhlicWcjNASSCKhn8E1ivh4hIJsOLsWQDO/LWDAKMyjQgljWuXUQEMOGC3VfpZbcg63gxPKgI6+uZy6RVGIU+Y8SoRSpKJwEUtp7SllV1IDShzzILMzQqLb4K6PTmmwx8ykoxdeFk5awjE7Sw5PrmAVkc5qUFBqmcZrbO1ZyFB3BaUVA41jz5toBbMvz1j0LBX7M57l9Gpxu9GDKW35qtQIutrUirh96VpJQr9b6r8sZuSqDnSG4iJXd0r7MdFjgvlmbZ7f8AdE6ruyqeP7tBS96sSUvJKS7qSoNkRPzHhAGi+CL4mCJKVQXPKBY4+DqZpP7vm/6Y/wB56lorjvhMHGEOU0xmP/1Q6ZRm5STmnuxgsLBIU7xBRAFHC8O1H4jOv+mrl71YRDy4i3+kvydPaQ496sIMN82oPUv+oyEmEi63ofCkBiSnXmvWBYY1yTySs2uH3jwZgXEt3bSrgWpFwdo4ZpNIVRlBGnoyWjAGdqBPDoHg8PHCbqBzkvOjCMvDG+GOuXh9BwzvAuFVDU8D8qZCJVVRCSqClPfnWMFNOiJveK+EWJNvxAPlnm4Ek+B9tGXh+WaU34bUTG1bu9R5+DZx28Cii6v9lUEC9ekZTB7axQE3gXyp0SG7P2/MyygorgkV+XVIw8MqHWjUzETIj1KZJTVvWAmN6cvOYGqeceN/cAR5JtUQjrasWMLtvBMqTTEEOhBauS+EZ0S8HUi+SUqwWlKEmy3LViZZLFTYJQP6cIrybVhzf6wFDOiqNeFDDp8G6MAp47r6Wg0tFaJlwVo6kh3/ANOufCGhAZVHOn68c444c2SdE1prA4WEJgEYCgBNzwQGEB5koCrohatyULwmb5KlF/kvuqwUo3FCgCqIQFWxISJlVAx5pkOloKI8uaQHnXI3LA+2gcaVS+ubekEJqKELLVSE6092Ey65b3VVJzNfZiNHi9udkjElCYhlmlFRdUDpREqt4yWDtc+DNNLirMBQXrY3BePomJICEuinPoigfeM/3j7GE8gmCrLSl7FYqp2jpGf/AC+jwsPapZgZhJOJf5IE6wnHx8P+OIyIkijwaKZ2maT5XUoilgOB84RtG1kzOVDax2jl4MThzwe3h7YZW+JjFRTdxSQOErQeH2i7YmOC/wDpxE6Hyjw8PtTdsE93MLHaE2aaROafwFH+mpl7WnmIHxcbnLPKM60FBWLWB2xO4lxaM8oKcxrGJO1TnPoYjDnnNBMOAN4lkXhOD9N0e8WNLWeQ8JQ11qeqNFfC7w4y/wDMCWaTyR6XjJYWzY5+mTEI4EV4w8dn47rhzlefrA8sPECg+rNVtPb88wIGKv8AtD8QG5GK8mMyy10P2jMTjdSWaWaU/wDcwbJPqMWdnwZQ5MyZigya0bjK+gca7PeIM1RxiwNnlQCzfuPKwMAh5pkBQAAV0hwk/i45nwFuTx3j/Uc5fxnqYmAJUROumUVDKgRRrSEjZ5jeqMMq3C2iP6dGcPc+GUaUm/gONfS1NMosSPAI1IqTzTghERXFOhFY6TCRUN638YMTRin2ytdByg/n0gVHtuEQSqkEnygcPCuCh4X5xtyMpC55dw728zArQCGzS2BVs6QrF2clVCgx52LgTyJKZkagNNFMc7fhto9ubDAAfXNucQMSVqR5WzYhUCYzTZgtTW3CLhEmanw9/mG3fRmuOyxNijMaac4Zh40v0kqfGESbMKBvfGHJKK2gd2K4JmmlF/L7QreC7wBfp4XiJ0IBEuudecLxNoErmnh1pA2NDhtLsVB4dDnBDEikdskJCEzaIV8vxBYfxSDuyprMX6BY4vMo9s3tt9IuzYxzKW9/iGbN2zNJMBLNalRylPpFfB7GmmeeeY6Luy3ChH8Y9nsjsYYZKI4QgVcZn6o4vOpdG9ujQ9nY+/IDRQPpH+pHY2i9LKKiiIVIqBR6Hi2kefs+F8soAR0otKqS6ryeH4eJ8tflYMVevln6RKXoUOlnDhCPB0Tg/wBogTKUlCIjEn1ioQZUB3iWIuQSaOVpfWCOPMpCoiVQ14LGW+BoTNKiLUI4Lgc4iSRVIuhNrMozr4wO4KLYJ40z6Qdyqjdpn78o2RJw1NOVvCiP1hG1YO8DKV3SK+qilIbKFz3hzFF4coHEwiA2VGzFE4PEyMxi9zsElVmmLkknJbRXm7o4YtdEqeBU+/GNaMKyO61BXp7SJMhZbarwaioI5uN/TopGXk7syAfT4D2kWsHu7IrygIjEcOjR7xlqQCT40BqPzByhyALuhtTT1vGdv0tZ5uz9hyA/SOXrqmesANhsJVyCcE8Xj1sMiqIQFCVIFnfXmIdJtAFgEqcl8gYXjTDWyjsfZhrMJUApm/2JpBTbEAfpUu1Alc4s4m0E724QReZCQmTpXXjEFAX0RQi3QIqKx6QtL4SbKG1dlYWI04BtmDTmD4uMxGe2/uTugnZzxlmO8OCooNM42EssolYIFL1otV9oBDRLvBwFajAI6nLKNR46BnzOSefBmTEBwkF03DwUKumsWsTb5ZgN07wtMgRdFIQ+IeN7j7HJOqygrmzLkK8b6R5O19zcCekoBKA7pQuhAaO0crRzcU0ZuftTdACcfJI6faARroichX9R6GN3FT6cSYGwLqOB9PxFT+0seSk45j7HyyjqvyV9MPF4Vxji/m59fSLGDjBB7f7Qmfu3tBLiSY5ohToDWt4H/JNqkYSgEKp3pgtmFPZ5L/IiwWKS5LhxQm97bygShdAvU+9ITh9j7YB9EsxJZ6qjNK3jD8Hu7tRX5JJRUneLBKlnQJ0jKzxF43ZWxdp3JXCu6Fopz48hJlImGRD+CWj2cLunjqDvyjkooqFyPeqC3/ac80sgMx+XeCjWqmZXagzNg2HnXhpY2ZLH3ZZgFI4gomrU+4zi5s20bwmnlASQ1NXZgX58I1GD3Sw5QhWZN0Ba5AcbdIsydj4ZISWjKQNAUILih6xh/kS+I0sS9MrhbRu2Jrb1zhwkxCElkS/zW6cY1kvZkkpCyseCiy+9IsYOx3TQI4yd2qukYeXIx0QRldm7Dx58pbMtTZ106xd2futKU3t4k2OaLe/to0suGbS/TZih3bvWuURJiEOhLAMhGtR0WMNN/szSpdI8zD7AlB+kJc1RXy0SHYPZISlWumtbGL8ktCiEVclSaKyi2rwck4CklC9SnD1rAoR8LUymdiKOC3sG9vODGyo/LLdv5v8AeLpmNVpR1PQF84LddNf06tVudSsdFFGWynh4JWoJuQAUDIa/mH4WFUUcZAUchrZeUMGHuoisauoJyZq3iRKUBuHRVTgM/N4XELFyoua3Ratbj0HCJOG6kCVUt+BDZiFYgJSi6++GcTJiiUC6ip6szVipBZ5IlCBiEStS/leO+GARoAiEgJzr7ziWuoNr72vk8EJA+mVQfaxCSi1a1eXMWjiNbk6Bfy/LQx0kgDt8yhcwKJVz6xGGoVndkUUzy+ywkFMJWR6JceIy5wWGAhCG/UJQgMK9IjeKBEZUJ5cemkTiYxCMjpmjh9GzhorJEtypHQNSvBc4M1WgqauouqLFaTbkczShP5InBSkFN2lhk/8AMke29KOY4+UVWFjk+WpSwY0ZzSCxMGWYU9myK2a+yiaczXBBcEIQFZkajQQD8dWdeZz4xUNjcMCoREZxVdeX5g5pSipUXC0VquKsRQ8YrzSqaccqXHBIg4nggAZLnygEtfDlJVVIyK0RrJZvvA4eGyIEUJZkZCbOW5woTpL8wHT5nRs7p+oPEnUkURGzqQTq3pAQYQOL+gCB6io5jiZ3UmYuhLgq1aBmPu1U4jPQBEoRbRF69IGftbDAQzjVC/QKdOVY0k30DZdlQgAB6oUVmI4GIklCuQdchlxBLcDHkT9vSVlBKEXrqh4+MUp+8MwfdA52Tgz5GNrDN/DDyRRpJZACAQj1QJ783iZ5XG6ARV2vkPfjGW/uPFQpuleKJRYg95Md/pCrZyou7N0i2ZFuRNPPJu1QiozUF196R085B3d0jWioFAsrJxTlGa/uHG/mNPlF8maIm7ax6Ge38ZV8o0/x5huxNMRWplWhXRyoeIllUPUAq1PUF+NozkneHHlbfVm3gKZ2S3hDMHvRjhBMRMLtulGyYUFrRnZaNbiZ7siAkEFTVVQAk9XJpYQXwyQ5BHRP93V84pdnd48LFJlnlOEReb6S9iiU9dI9lAQxBExq5B53HGOehx7Nar6KU+GVckZOLglfeUR8NAUmBWpocy9AItyo5zqQRwKhOamOnJRUHqjKGqePrGaGytvFPBkIVWsn6gio1Gl11GZ84bMQhPRTXqBSvtyEiparrXLR/SGgsRIqIX0QKTelB+ISZJkyXmi0Tr4Rd3wKhStl4p7zgcOYIGQrq7M34NIqKyvh4OZ3UclQVV7e+kTKHUko6JZc7HL9w0YVSlaKpQ2pzCxMwDkWDAXQ+OUNALE7qr0C34WAcUjt8k6aFHuloZvKtJTYuqJmrtEFcgFq1ybOHTzhAifEmC5W/PLKkdNtAzEvBE82gxsxIUjkqUvpx0tC/hEUHTiaxkSlIaogYoVJdghTL0iRMspFnGdvGBkAqUGXiiwMoqvtQbAe+baEdvkURjnYtT35Qo48wcqgKIHY30T0iN8HdUbwUZhj8ob3WCEqyq5C3R8mNetogKu1dpiSXeKoEU62Cr71jxp+9YJB3VALH098YT3vmmMolOGfhlzMATMqcSiOcisY2QmVWOgQr4UjSaXYU30antbtWfFMswlw90MJTMRM6OqIbCsVRtYAXEklegBKF2YyheZ8ozmLizzMAQBQIw6D2sRh4+IHQ8wTHVZkujOi+z3pdsmrKJpMgCAdFSeV9E8ouYPbWKG3sRKA/JTIAzVTWMzibXizBDKB/wDB/HpESyYtZVC5MqcYy8qvk1tujWydtT/9acI1vtFnZe8U6pJiYcyMhlc9ET8RiJdmxQV3ATqAebmHJjXlm4K3jXmTEssPtA4SNpP3j2h0+GjOhKMn8obh94cYD6ZW4vy3tIwUuwYhoCOY0y1hZ2OcPusXzPvhFu4/C25G42jtbGnCzEIKgHd05wsTguPtZ9Yx+FORXeEzcIubNtGKSxCDQOSfH3SO2PMlxRyljfpocOaVxvTDUEEA2Qm8OxJwKWzvqgtHhy7SZmllUgKSFGVFDF6w6XFmDqdUVFXoPdod1eFofp6m+Fz4D7wPxhMxWtEfweKP9VMR8wPHI8miwMc7tQhZaI9Qv5jepMzpofi4bmvHWIl2kOJQSlc+JWKGNtRoD5qcigtpAy9pmVpi/TmavE8nJKHB7OFhCbjrXlAjBQre3LS8UMPtH+KTZ1Wnly6Q4doAj/ujEskTShIsfEIYnleNP2DOTs4UgIZv9oJ0ZAyUbpiMTFKqWu5UjNB+vSNX3b2lcBQB8pRX1K9SseXNK2jvBJHvYWiAqCSdASKZDy5QWJicHFShDZXyd/uCKpC0QZcUsjdLxxxlVXNRzIZmCD0jAhb1QEFVCr9yGMdPirR8ud+H2gcMAKf5IHR7t5RG65SYAhyTQljcOEhAbvBcywfNC714RM06KudQwJyPK0VzLMDmHvfoooOpifjJQO1XajjhrcQEMMxlKogBW9DzDRJIJYudfNV0HtISMcVWhoXOTqSDDhiUpZRxRtP00IAnGRlCHkvSAOMEAW5NkojGGmUI728C+VPIQIkPABXIVeBNVhILeSUEXveulap0gsIAuSR/4gnPOKxwh0dGuudLLwMRiglEkHObxEYEqyzTXSnnxPtYgy1YAPfiB19mJmDUCG1l9eOsLkYBlfimb8AdGjRDkunzKENxlWmlo7dSV1sULB7aejwKmaq60QBeMDPIoR3LZ3RBYI0RCtp2bf5AMdH9pHi43YcthdvHjHunDB+pA/C1DxaA3FNlZE9k0vHOUU+zcW10ZufsUAinKtKGC/o7BuHgOKese9Ns28VACE2FWH6yddIKXACUKBXTpHHZs6azw5eyQQTMKUqvFq2iZexAEUZpk7Vzj3ZsIg1J0pTT3aC+G4QzbpdXqiC/tIdpBrZ4/wDl0uQJFCAyqQlLsIj/ACqQ0AVVTkwvHtYWAiUK9ASrtVgekd8FHymFqzMR46ecO0Ws8YdkSzKulBmpUi/jBjsiUhbBToMxn6eEetPs1kGpVUdEa6J0gZdm+mhCVXUjoxeLbRajxdp7BkmZASimi3zpSkebtPdMIsiymwLvQsnt42IwgE3QK0GWfgCBET4TFFuKspBJCnW/CNqNGG7MGOysbD3gAio8vEMhVfxA4ewY1EWUiioRwcisbebYxVOQyTSqlYXhbPvUQFGW+n6HVYnKdilEwalUnlMoFibZhGSvCGYUssxQFqX4NnaNti9myEEIH6Ja0eVtfdeQksgdFzo3u4jrutLlHPQm+DOfDmBASlWXmFjhiylxIozOt5UKUjQDu/Ov1zEFkLol1R6ZwA7qTIDLiE3Q7pGRREu1coVlVk4Hk4css4NZCqMa08NDAHAAcmY7twSCRyoXpePTHdHFB3t+VlRZSkr1AJ9pF3Ze6ksxBxsSZXJ3RLKK0CrrQtBKab4RpJpdniYOIZyDuyyyMUASZrpw8o2Hdf58JQKzsiOEAzoEPQiDl7o7Od0mWYoyTzGYHjLRgEpe8ers+zSySgAMU1sjA/SvXhBJ2C4DkY/SRS5BNKW0qqiJnKsXrZg/SD3RugkEAsoVy44V+8CHNQ+YdkFmWtoQB3SHBYgm3kvvnDBiZupdnyfREEcEQFRKhFULWIhc2MVK8KPkh/EVAMJFZlqbKhPhRtFjipvdSdQubZ5ws4wAW+ajVAzcoXNthNB6BqobcYrGh2NIchSpqL0BeBOEQjG/miLWttYWMQzEEJKXStb8lgcSUL8zhTYJSyOnGKwoXOBZFWmVKLpraGzTzJVBS6mrFeqwZwwQT0zICHOIxKABVzKnRammkDGyCCUNj9KNkKGOZAxHXhY6Z9IgKXBKkKfmq3s5RJxEyJv1OkZIpb5AJDgqzIbKnMQUrAIOXjuh46XEWzWKfjXxERhuCTWUOCgzC+/30IYAGFdHuqHSJS4u4Sj1pZYXKMgUDNQFhX08cmSD+Qaq0eUB09YqKydwGqKoTgAQFt0BdI44RNKCqKuY4DXKO/qZJH3gVQVJdAK8POsAe0VaUEkGp8g4fSLguQ5wl9bcG1stl5QAkOo8BfipV4Wcd3NLGr8Sgh2GrqFCLzS3vSAgwUQAlV6KGDPna2cAhoeLgeGrI9GiVJFCHUsX6DQdYKTDOSENQhaaPnFREEAC4ojZlgOtY4ym75m1yNHKEQYnIluN0VBYPd9KWXlES4ZV/wA7tiG084qGyDggAOHRkyIXhQQ6WoehI4OWIs/LyCvjzUCJxAGZCnV14QW+hRU83QevDzhoLBlkBN014s/PlzMTOEOfJQaKwFGpCcXa5AJlIZn0pKgH5aPJ2rtklRhirLpp+USNKFhZ7Z3VWwCAKa0qOiDyeBGHhqXqnslUGiWOkZY7fiCs8yE0C9YDD2/EtPMEN0QVeq/uLTyLurNZuKCCc0uV/cTiSDldqOEp9/vGdw+3yGD0DhFzTjF/C7wyNvAy0NVbMDlrE4UFs9MYAVUGamwfQpboYI7EBmQzOjtzpyg9nxZZnBBlLMrcFpDUMgYLVg9yQTQZdBGWq7K7Ksw3W3SSq5jqUqWq0Kw5UNZgrgKJqZ6N0SLIBlBWU0UsqqpoqhkgPiAkqVIDqCEqdFHhGDQiWUIVOlE4kp+b0qbI2kAIutEoQ+QLEc4GYggEJ8pFkYEMM6nrBWUAGhsaeqOrw0FliTFYoGJAVaalK/uAnMtJSiOporM9eUVzisCbCxHhm6a04Q6WSrLeuQRmiZAYh+Vd4nNPpYpWl/CClw6pcgUs6urjUpoBbppnKEaC7URSFP3FYLfmQJcEqwKEX1KwgCZbJUtYHrnM0RPhGxAARTwegs/hrBTSMpJsArOypTp5xEiEnQ1YZAjgTqYhOmwxustqMhDAr1YR2EDKASXCgiUOapzYRyOjkoyoyo6Z0ay8IE/KQCg4oSLp4V6xATvKikgWBcvx0IpmYjFHgB1onXyiJpwjB2NkVQdH/MSpUXABYltdYiOVPlIbO9rlXusDPtG4AilV9tx92KaYk0CBgAzWUwALndRmt6kLGLo0Vt4KyC+VSPyeEGJ1AFeYToXIUvEBWut1VAnj+Y6WUsaAsFfiT1jqZOMitLnkTqaleWkL2ycCQSghwbBKVPNOkFJiISV/jwVtbcY8vtLeMpIlM8wK7pzHgqRcEJ2raHAlO7mQKsbwiXb5w5mejiumkeUe1gpBBE3/AHKDWiIUbOFY3aYJ/wCZegcPYRtSgbcJGh/zHECbplpqGXSareEHJ2riAUl6n7DhGUm7YEtJpzqko8xB4XbgKLLNMdCQOYYeUaUoMy4M2GH28USaUjgRMK6p4kxcl7UkRSoT6flPNhxeMUO1CVMsgHGag0Bgj26bgkD+IDaldYf9b+mHGaNkO28FE3wAGcTHl7SDPbGCUJnDDIKbAk0z6xh8LtkFUAF3KnV6a0h2F20DcSi9PAmLTBPsqk0a7F7YkB+UqCMpl5FgbxQ2ntwkjclAtqpCZt5xn5+1AXJJ5fYtxprBdn7QV3hutQtnkFgemPRqMbPRxNpFZnPI/qKmJtKq/inlWKe24s2+RukAuEtop5QGEAwU6g1/MLmn0MYNdnoYZ3R8xQHMrWwR/SJnmBBU6D7ZRQnAmpM498+Uds0xCqVHjNy4iJsEWRiA0mmZgEmh3xZE+qUEfyJR+N4rzbXKAiKpcJYagNT2sL/qzPLuqpyII9/iBpcWSfhdwNonkImEzvQ+ece9g951CYkm9T6UQmoY3jGieaQ2NyxHRD5xal24EfdvM1ji1b4OnFWzaf3Bgs8wVCQQ1TVJsosYG2yEDdmbkFstF8RakYhQPBP1Ho9h4s/xEwxvSlN64ABOdijV6RzcqdFpTVmrxMEot6oAAz1fNYgyzEAhDz8WrQC1IE4cxKVeglISgp4QIlICAhVGa0rRWATgto6HMKUE2R1RGeui2howKAIQoUsEI069YEysrkErQlBcZu1anOJwMVGCDNiCXcu9baw0BLVJpkEpRhUVofOCYuRlxNyqMr+7EcUKyA6tc3NUOlhA/FSaYAheQt5EP0iIhAv0rQqakoiM7gXgfh6oa3WhL5Jwg5cUFPmGhGdBETlUJZx1omreUDICSUCZzWwA4hwKHLSAmq1uFqD5r/YZw8yg3dKW6WQCBEpAYKQlyF0cukAlcS7zgstntxT9xOFswDUDsEVyrJryrFjZ5SAyFsipN62IgMOa4q9URwAb/iKisg4KlzbkfX1ghiCycwJj4huUd8Ti+qihd+V73hONKv8AqkAdFc1jLFciCCpSgsuXJkMTJKQRRiURXR+WfPSBxM3B8lNfKCUtyyIpUZKvlHQyB8EXCPoSudGvpC5pCS58kCrz/K0eHyYgqUqmYUGrVhWFhrUMHf2OP7hRFTa+z8KcnfllnQFCUJGb2dG0jydo7Jw1JklEqGoABatUJzjQYoBA+p0663GfLhFefBJQjjTKlK/rjHOas3FmU2zsQTOXNKv7EVJu7pqJimqL+DG1OzAm68Ac+YjhsxYgA8Ke6xy0P06ajE/2/iTVnmI5u7Q6TuugfeC1IKU5veNoNlULTWpKUZePsQz+lR0Fw7uoB651aHTL0NSMYe6oMzLlV3uViJ+6ZA+oj8hq8428soSiEK6hyh4MqBgI4YYL7sw4olcg/wCtYdDX0tZgP7axA4OXjQ1yhRlx8MgTAbqX+kKM6gprG/MstEpdCWRtLfaK2Ps0swImCg/+OqElAy+wgMSTX0tRjsbaSQJZgF0QDi9eLwuSckjcIdWCbqXrblePa2nu4ZR/wzcsQrKeBybhFOXsbHBJAANPpJXK+eX4jTnSoeHyjyZwd5AoILVbgRTOH4WKQS80xARSSShsCTpSPQ2jsPGMylPmCM0rMQj6RUPZGNId4hUWi8LV5eEKmjLTAwNpnmKBQGFFPQU5JFoYQmnEoKmVd4oeaAM3rFHEn3lYrc3qp0t5w6Xs0zBgTr+aQyml2SiW/jggoFNEVU9uYqYewmb6N4zH/SBS5chucet2d3YxpgBPMJAKEOS6kIiL+I0/Z/ZeHgy/LUtvFTMTSh1TpGG3LlcGrUeOzH4HY+KJt2aUrmoH+542HZvZgwpd1CpeYkVYltUVteUXBggr9SLkEovRh4w74VioLpU//r23WjDm2YlIBwVCpyyZ+GhCjqwyI30gG4WyEC6LekcJCgs7URuL9KtEEboRDQp83LOjKt+UdTkRNiEABvF6V6GjOkdNiKSKr8yXPF1QkKEy0jpZ1sqUPXJXtDU3qTA5Obs4H5rCRXYrxpaoTMVUPVYXMQwAdFIXqvhbxh810UEp0C3VUVImfCdgC1xqLeCcc4yaK005cByl0ABUjkHN28Im/wAtLijly/C2kOxMKUMBZw6Fzd7j9woYCkkfU+QoNXRE9pAQsY5XIjUGiL5ikGNqpoOG9r70vASbKTQoHBRcq5nxrHCSWubqTkHXi0AhjHDslAqkuUtWhhc85ZwoawRnSOGFYhGNFrUFPtESSoCyA00I9msRDMKdr/LQGgvahaGSlVVOJFeOsVi4atW+/jWGSYk3+kpylK6uGjDE6lEpVVIpTRg3nSGTSfSjVcJwfP8AB5JnmFSVGYUrQ2N9NKRGFip9KXUBGuqWZNY9BzDILOEqbvk8EJCtbmwRQLgUueUJGLulSAX0C0BoEg5cUFgVOpI6tkLZVisqCIQ5v1fqarpC8PZ1ZStbM5GpX8Q+dN0KbV5re9G0WFnG5XBrbR11EFCDLhkFd6nCjV56we44BpkoC/eIluFPTLJCxRfvCNrxcQSH4Y3pkQMq8AjlFplSsSRWO3Lo2p/HhV7RJwAVDhWqciRqGADpUZxh59q7TExG7tLH/wBuZg2X/DMfRP8AD7tLAGzTS7ecCXH+JMg2iXCw8QykSod2cSkBVRo7LBfTMubPN+DvStM5Qu+qlS9yV5wzcoFRyg8GViUvrGj7xbbsR2fEGBPs39RuTHBkkmw5Zppz9EoEhBmWZAl4+RzY/a7zfD2sa/AnAqTTcRHygeCv2YLIbiYJMSSCGVlroXI4CpEDLhKwLIQHXjYVK6UaO/w37YGFJjf5nOMKeaaU4Q2oS4c00u6RMZRiAEhUpGx2zvX2aMOdNo2Rd0kJiYSqjIhrGv8AGb5Qbn8Mfi4cspqJVKlwBXi5b3dUnw5qTSkqAgK0oqMIwUuxdqrvHC28zFyuHtD+HSNT2Zs21ySYQ2qWeQzH5ZcQTKtSXUg0byV8SxRSuzSnyewdnCFXTJ0U618YZLs8pQUqFILZKj2rpFozfPZQ1Qiep60iMUOCuRHIFOKrddI46TVlL/KZCQdx3VhaisW105w3B2eRA2ihFKF0DkhTxh28UmRClkJVNM9B4xO5MUDlW5gG2n61lFImwN0BWCOnIdAHHswRloAuYNmRiOrJ1eARPqpcUS41Ju/SsOw5wSQCwr9QFmyP6iq1RWcCUpktjrfW2lYOdQ+8lAnmEy04QWGFP1MWHU2anMorQvcG6iLd2sFNCL3vCkTOxJgAkyiVQyF+CM+kLG2Sy/K6aBwVyMuSVyhnwZkBVRapQCxb3kojt0qqVoCALuMkH3iAQdqCGUlUNCAKZ0fnEjaiAx4MTXwd8xWGYuGpRLqpSmbIM2gZpZaJSiBDy+8RE4G3LKXLf+R4intbR0s4mFBRDQAUdAFpcfaBmwgETd3quVWt1PFDkIAyq6ci/gjvb8GARxDVImLyo+jAjgz0eJxMQb1wXVF0Xki9TASTVUobI2VFrXLyiMMFCla6VWtmzziEcJ3NV4sycEhJkWwIVPFaDL1iQShF6OQao65efWIU0vmnR8qe3iAdSrBLoETnn7tCZZkARSAEZxrw/UDuOh9k2BK+sduENp5Vp7eAQQlEBW+Q4DhEGUhgiWrTlDNxMktbk+kKDqqcv2ICFHEB3VlFKlMltxhpxAXzAzP1G6k50jo6OqMMXOEUhaXRWfheGGd1TIniM8x0pHR0AkjDBLtSgCODV/esJwyAHewcsa1jo6JiccVTRSwdM1RFulzlDdi2sSYsmLOwlIMzKSAxKrpThwjo6KMqpk+eDUH/ABG2OVjNOob6DHy7v/tM217bNjYE3/DMkkvzLKVlUGJjop/kSStG1gijxOyezcXD2nBxJgN3CxsOeZCpSWeUnUskfZpv8SNlIKDFKX3Zc0vPHR0UPyptc0OxFnzv/EbaP6/HwZ8GWaUSYZkm390VmUIJSdYyv9t4xRBKArPcIah0byrHR0Y/yp6g2oo+1n/EfBA/9PtBSqfB9cWPK7Z7YG2T4ZlwsTD+HvEjE+G4O6w3J5sr5x0dHR55S4aMaIroTI77xyVEqLpWiR286kuGJQPfyOsdHRkReHtC0BKL8y0Gly3sxxkVFmTeWmiL4pHR0S5B9kYYAIFVoqkrXhDPhO4FkJcoVVtc1jo6FImO2coCwrTSi0fNGpE42M6EC9GRHNLhgwSkdHRPgCZQJiih1NCKqOYsh0ygTgkVvq9ZhW5rpV46OgQ/ScOcpd34rVV87JSkDgAksqk1bMx0dCuWZ+EYk8wUmYplxQU1XSDGKUsicUfI196R0dEImYoQwdai10TTN4ibGBItpmB4eUdHQMUHNiDddKiq9b1rSOkC6fsuRf8AUdHQAyMMumTjMaL+OkdiYTNVTRqR0dAImfDBAIStUomdjCyRcoacQKGkdHRlm0f/2Q=="/>
          <p:cNvSpPr>
            <a:spLocks noChangeAspect="1" noChangeArrowheads="1"/>
          </p:cNvSpPr>
          <p:nvPr/>
        </p:nvSpPr>
        <p:spPr bwMode="auto">
          <a:xfrm>
            <a:off x="457200" y="-317500"/>
            <a:ext cx="2867025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4" name="AutoShape 15" descr="data:image/jpeg;base64,/9j/4AAQSkZJRgABAQAAAQABAAD/2wCEAAkGBhMSERUUExQWFRQWFxkXGBgYGBgaGxoXGRoYGxgYGBkZHSYeFxojGRsaHy8gIyopLCwsGh4xNTAqNSYrLCkBCQoKDgwOGg8PGiwkHyQvLCwsLCwsLCwsLCwsLCwsLCwsLCwsLCwsLCwsLCwsLCwsLCwsLCwsLCwsLCwsLCwsLP/AABEIALEBHQMBIgACEQEDEQH/xAAbAAABBQEBAAAAAAAAAAAAAAADAQIEBQYAB//EADsQAAECBAQDBQcDAwUBAQEAAAERIQACMUEDElFhBHGBBSKRofATMrHB0eHxBkJyUoKyFCMzYsLSUxX/xAAZAQACAwEAAAAAAAAAAAAAAAABAgADBAX/xAAnEQACAgIDAAIBAwUAAAAAAAAAAQIRAyESMUEEMiIjQlETQ2Fxgf/aAAwDAQACEQMRAD8ADkSUaLcLrURwkWYu3T4HYH4Q0SkV5Vuh6+GsEkDAAXCgbPfnGSjUNygEEqQ4rRralHiv4/t2TCMoIM0yKiogfbXbrEniAJQ7Sgrcobk6sV6RkcbH9piGYldF0sNmSLcWPkyucqNHw3bmFNUGQuO9RNV1Jidh4ssyGUsGX+T60tGRw8NQvP15RN7M4nJOQSQDranyizJhUVyQIzt0a3DmbKECIfs4RYJ7NqTVbV1p9d4iYUqh3sOqnqv0iUcVyWoHTydVjPRYMw1ZFR35ruw+sKihECsxJ5ZRdXNLw9UCAlSDXVdIHmA2L3YHx28hWIkRjxMmUXfwqhA5tHYhEp8lNx9a3jOdp9qnEJGHN3QQTMKllEoIoPqIL2B2znGWZ5g1CpBYfTpFzxuKUn6VqabpF/kvpQANuyU8WgRmYIr6GqhyfD5QaWV1QhkL3Ru71qsMkUiq7FkohKAv9YpkWIdIZSGvagzUbSscqslHJrQXUv8AmHhj7yhahfe05L8ocZQAENUYr6FoFEBFCygVKvTYk/aHGVyrMAvMOiBafGHCZJkKBwQRtUsXELJvu4N8vwTmYJARkBLBSGJCCxLHYapC5wgatAeobl8hupQhCumxLclK2Ihs1OQbMHunKkRkBYeCoqSC1yml2ofGFGGhUzFS7U0r6MFnxFAutS7FlTRiK7wwcTKSZc0qhQQzWp5eESgDZJFRA/VzXWsKJUXVrFO6nRdtoJhgIC4KljZR4VT1VMWUlaqbINX8aU+EEgT2Q1EqMhZQnk7Qw+4qKVLJzq1Co2eG5mKCswuE2OpR4KZkBfQ2qVXlChI+bIHDmmj3O1IdhzsCVBCqVpZyjhNIXJlYuqo5BXUlD41jsPERyHmre9QydBBAdLmMwdWJulupRevWEmwyEIcmqq/N6r8uj8LvIXo+rLfrCTSTNqilXVNNOepgkGYiFbpb7AiFxEQUSyW+9kSEnnUBx0KqquSu0JOAqy+8d6AitLfKIAcJgqICZkYBfOiMnXnDZZ82rM7bsgcUekdJhhKhCTXWlV+Gyw1POpqmnrziEOxsQyl3quqURPDxh+coAqILsxcJSBHCJK7mUPWidCAsJhKAgIAswNzqbQrCMkw7IQOnr6Qk2GBcUH28o6WcVo3R1X8coFiSKFW4VNGtbnDBZV/qDHPsp5TU32zgIm4N/nFNLwpEqol/R1i14/BlnUPbYlPoQfzFeSZghCiyk+I+8b/jpcWZsl2gMsiSqrPRKht4SXGPdKXroT68oFxEpQS9NL+qxJnly4amyEbP4QuXaf8AoaGtmm4KcmUKWRaBvK+o0izwpwAhAI+iqK84pOysQ5ZXJWgNQOvKkW7TSo9b0S9HCvGLwv8AR07lAOrU5kPZgIp+3+KIw8ktcTu7AF5ufd+MWk4SqEhNa7ICretcz21jGficgGYSAFHqait1EXYY3NIrm6RD4bByyEEyorPYBXND9obw2N7LGknlVCgLp7zKOUyGJ3FTf7azBzMTsUTWiH4paKjiiZlmPl6pG75G40jNiu7ZvsLFYEFCR8krr6tBppedKgAN4PVuvKK7s7iSZJCBXUm+ujfCLKXDzMTVme9TQHSOT2bQHFYkkgzzIkgJWoIKMEvUdRFPxH6sIJyykEi9vry2ES+3pycOWUAS5phZCgBmWmwCbiMjxBGYIJ02CBm8GSNUcScOTKXN8qRtOxO0hjKrGUBQaXRPErT6WuPLKAEBZVBoqF35emjI/pWdMSaUE94K1VGgD0MaszHcv8RshtTyeKJaLUDwiGUO+2mlbHoqvBJRuuWwbqbXEDEmz05BgK8/zDiaC3xoxUM9IBCF2pxHs8NVWYpbXaxAROXKM/2TxZlxATQlDdQavYwft/EM04lLGUIfHdGpWK2Vtjq0XqK4i7NtJKNGYhXuUIfWyP0fjhkIJW8FYaVLnzTm3hQThyzBEQG7+dKiCgAkc6J1JayEKl+sUMJ0uKCHfYFV15XYJDJJ5VAVqPYFG9aQtAoVSd2oGUEA/XeIHFYzXTry0rTxpES2Fsk8Jx0mIuX9pyuabFbVeDTCYzB20IBKq9adD9IyP6V44ieaWYErKDfmnySNaJ8w7p59U2QM0PNKMmhYu1YYVmJKlA5Nw5KkNA5glg9blFbf1eOnkStLgoHZjydOe0dQG+4qdAW3I8YUI0A5c3uoAjyqq1ZGcAoFYw6WVCCCwHVUQFdALcoQyigqrMNEKq3laOGIJVICqzt0JXz2gEFR6ABSUDpSqX0PKG58xdCBcIbTFPx4R0wCKAoNgGV3OrbeEdizMe8XVmD0KG35gkFEzONCtT9WKeO0LgoFM7KWQJSzjWG5XCqRQBXI3ohcfWH4WMnvSknZCm33vC0RkHLKmVyHXmFQVBv8YFPlSbumg08yS3p4kHHClJQDVahK8wr+MCxwTKe8d0qHvt40hglD2nOSgehmIJ3FWCohgU5EwRahm+tYi4+b2xlKlJkemWo3OvWJuJh5ELlV+VPV46eFVEx5NsgkAFww1ZoHxmIcgQgBRVluw5w6bEWYtp4XSA42LmCIGI3XqBrFGZ/g6Lca2rNN2XL3Ze9/TQnSxuPxFvhhkA711CNrox+MU/ZUhyBAhIBNvnoyRdySGhKrqqqNr1HSMcVovbB4mJKFdCAStKa7NGSBEks2NP3psQ8kX3ZUulHokaLtjGEmDMozZjlJ/c7HyM0ZHiOKl9qKkD3QKSKKaArd6GN3xUopszZt6JnGcXmw0BeVFCIivFacQmUjfX16ESxihEIKkiYvXS9hEfh8CUzrMUHkOcWTblOkCKSjs036dnmmADrztfe1N4u5Z3mSvV0RU6c3MZnsCdGUVQK/hv8AeNFmCrMKKwS71R/W6cv1o1+FR2vOFkB0Jav7b3qfRiq4mcGZhVGQMpbcghYseNxBNilUyiQBnCkqebpEXjJAEACOT1oqckjqY4/pGKT/AFBnZBA4gf3DyUE+vpGvw3coNbGgBIRLE1SMVwncxZNM2wcqPnG0lmuedyqhg3gqxhy/Y0w6HTSqBlQXN1CcyCVPmOcOlmU0DJcLLdUom3ouMyh76qlEA+ac3iHxmOJJCQEMspKWXkGNL6RWh2Zfj+OE+JPNrMX5NaBYeCtb+liMZecSJMQpUco0ceSoXlxNT2Pig4UqqcrHmFFholdYlyiVKksst60C6FbtFT+nD7ykeDqidItspIJsmllDn1XoYzpU2MxSiI4YsX+/56RV9pYgGaoDzbsHVncK14s5ygRzVVVLIWPqkUvbPuTE1ykAlhoUN7NDQWxZdFJ2USJ5CWMwDuShDitBGuwpgZSoJmsh2D3Sn5jHcMEkln0EtSdmTSNb2ZOkukwmNEQsVdHAUmHzqpp/yLj+uiWJ8ocq1S/vGgS28EIKlgSHAfryNfjAJmqjL9f3DdfwYkYeKrqobzVean5xUOMxMNWJY3otUrbn9IQKqKzFnaijflBpcSoV21YfFYacUksCEsXCMrOla15LEIMIJRRUXpYP6SFxAgLEALQXdy9esKQFShq9Aoq4p8vNBisFJU71qa+q7xGRDZEUk0IJevMiqdbwuFMsofyH/rdYbLhFSVGlBooI1571g3D4kwBARBdJfpAWiMhTBBuniwq1H8oTElFSAFNVqwhPZkUVKEFNXrULDeIdQRa2ps/K7Wh0QzPa2GuISO6ct+vyIEAxcaYhGB2DpSqxK7QnEuKRMFYeYZPVoBNwvuj92UPulR0vzjfHcFRn1e/+EWSTukCpI8FdenweAZJTihR3r9aD7RKBIXMQKv8AnneB9nYgOI2z16+ZHhGf5C/Gi3E9ms7N4Xuyr5C+pLIPWkWUys5U2+etjr8oj8PisyEGq23T1vRpWJjTmoYbaOCOdLRnosM9+qcbJlBFFmyh1IDA6nMaiMXwU02bVSmynyQKsa79Q5jMSgWWSYodzMOsZ3hsISYgkLqJJmoV95Ot9jHSwx/BMxzl+THcZMVHgN6uYZwWDnmdgASRqRZLxN47h8uIVm3LqiinS/WIn+lmmJys1r6tFFv+q0WpLgmaPsBBKzd42O6H43i8M4TvBEvqjMPDl5Gp7E4UyySg/tAL8+Tj6RamYI2mqswJ5uu63jBF8pNml6RT45XFnIICJ0TMsQsYaHxfzRtb1EEnmGfEMzUDB1EoIPVS8R8UgCXk5r3jX4AMkdf+2qOevuMlGWaUs0wddSHSNvh4nuoFKPVy1ep9CMJjTI761pG3wZAJZSQjOu4VFFaRz8vZsh0HmxCZQ4J+dQVoENvnFX25PN7OZVp8WVDUui1rFmJxlC8kI5I5oLRV9uTkYZAvNRXRVYV1trrCxVsLZmJvKFlAHuuT4faOOCSdOvp4acISlASVqp9NGlXVld7ouewCRNMpsCRTVPXKNBguTcMxpV+aV894znYWKc5/jbVWtTUxfS4oyvm95SAabeXpYyfuZa/8Cz42mVwy7onKZCnjFH2zjD2c+YLlkNaKhFTXp9Iu58WWYkAqGDu+gUqWUrtGb/UUpGBOSahb3CCu5Hm8W41bK5MqZcJMNLCWhJSug3+O0a7s+cTAISsz9EbZUEZUBnDpVAgs3SL/ALJn7kp/6BBuGL2dPDeG+QvqwYvUXeHiqhmRjcfZ2WtHEPVFDB9P3KVKXGqRHE7UAUhN7KjqFtcQUgqSSgXZ621VeaxSOPkky5iyVc1Ch3CtXw1jvaAUBQClB1Cd5RpDMOVSpQEgGpRAjIAmY6vWHIWZCCSVfUFUshcQAhMooF+JNKL6SBTByVVlTvaKUbS53hQAVIVk1Qfy0HuwmBikpSqa6pzLGmogNhQpJTYXJa9W5wkwJPee1Sxu0tPSQ4TkDKXJIXulgyCmvwgeMqBATUFduUGgEbDnRQVLIELc19Ig1h2Jhqoq7VWtwGuKdYTPRVACcwOfy0SEMhUcytKHn66Q6AZj9ScCVlnFAgJ1oirv8YDLiPn/AHEAchoB5xa9t4a4MxZWKq/viql2SnhFThieiA0uQzNQxsw/UoydkXGnqHOvLSA9mSE4yglFRtUf6dYHxUyZlOo8OcXH6T4TuyzEVJVn18oxZZNs0Y1SNNgYiB1FHYpZn0WJM2ICAJSHGZkeatXU+k1Hw5KMnJNa82fQ+cEEwllJIVEHRqFldfzAIUXbrYshN5JwUWiKF1Qu0Zn2ZmKqho4aUFHU6fWNP+o+HmOGZge8O8GFghR2bNYuLxQ9mzibDmCvNMAqLuAdNI6OCdxUTJkjTbH9pETTz5T618T5xHwCQRdW8U8YL2tiJPiE7p1juxeH9oSV90hOcZM03GUmX40nFGy4NAA4YgOxFUqURINiYcpUlhMAEF9Ts7606swZDLKCgV7FHGobTTnBCVYmUiyj4re9qRlgqLpGQ4jFAxpsx/2hNmI8m8IXiOIzvKokBQKtArpboIse1uFlM0q1ExApuiC6J6WIvFYPdYfn1606sLljMTpTIE0mcyySos0wl1u/wpvG6wwBUKiJap7z2X0YyHZ2CPay9TRbVQ1dPCNkCgBJNrW21LAXteOfK+RrXQhBdVoQzIoVitHVvpFZ25i+6OvQDU2iyMmWV3ZAijQLoqxU/qCTNllINZrIzIxuFSGx/YWXRmuL44ynNLKZhVmUPQmutIZw3HYZCrlnK5gS4PO7RLxZe4Sws8VnDcPL7RS82qU6CsW20Sky/wCynJIJVBQgqOkaDBUFwZiGQltRT0x1ig7Dw5ZcyCp5BwR5F/GL/B9wjMzdKKEUgn5Rmf2Y3iExikprQqaIE05a7Rmv1UT7IoShMoNf6qDeNEoVCEIHJbhgLlELVHXNfqEJKFLe0lJNgFD7CnpIvxlUyNNxQzXYm6oHqIvOxZjNhy6OodC7INUvFCeKlAJmIAaqD5rFx2JjSnDJBUCanNDzF/HSG+T9UyY+9F5I4Tu7BHcggolOaPBzLqWIQi4TQrumyrzjSB1R7GthfTppEnFkUKKlSURi9XVEG7RmRax+FgAzCyVfcoAbhbwMYhGx3IvZDRqehDppcoRkQAFVFBlAHg+whJi6IhvZ0LsqOpXpBAOJzCZzmqdQbIi731huGQUA0oauaPf4dDC4iOF/pD3LtsyuugglO6SGdZW7xcjfYjSF7Y3h0s+wI1cBWFOfWGe1FSUV7nbVbXX6pNKRQuXKKO6D1a3WG48gJuGH7khhSPJMTMqoLsCdEOgRTa8MxAQjkAvzDgL40JBfSCl5Sb1rVE01C+ljsXCQiZZZStbFKAmsOkQqe3ZQcKcAp3aHmgFX8NopTiUOyFLAIldote2eJHsZyCScpFEqUvyoIy/EYk8rZiS7ijg6MNWi+M6iyvjbQPtAd0jS8aj9K4w9jISDpbYMvWMnxuFNk7xtpp6HjF7+msWUYUoIC0VUKV+0ZW9l9fwbMYsgcqgcFCiqlf2v1hrEFnQ9SBTYILW1WIg4iZFKKEfqCVFFJX5Q+fjP3L3bVFyECDl6SGEB8ZICSWWqAhaciQIyuFw4GOZQAO8W/ufoitGpxcUEmqE5SiqCLnn9OuRwJDNxOKn9ZzIbAkN1SNfx/sUZeiJ21OTiElwrtZDXQtFt+nMHuIWpoUPWhPwMU3auN7wYKQxqgGvRI0vY3dllJRZpQurBn8vBtcfyNyL8SpF3gT90aoi2LGnj+YJKU71KIqdUq3oVhmHhgSMzGUeSEKVBT8wTDxRl6u9CKUYwkVsZlL2yWNiJgSo/coRy5/MRsXiQZQAVABff0niIte0uHlxMMyG6hSKaVFiRGcwB7TDkMykSgykpUgo/MAeEbsTqLRmmtok9hn/fJIoGrckksVFAekbCWcAL3QaWLzODWhjI/prCPtJ5kVx4M24+8aqWUKp2uakKDVk+JMYb22afAns1PfUgGriunh+Ip+3ZjnkRlEwXUrvYUTflFuSvugIjaUqCRoVEUHb9ZQCCULvdLaIkWwEZU45KhVFajz5xHxOIErgBb6pCTk/WvhDJANItfQEW3ZXEk5pnQJ8/tGl4bMneDkGwNFdx8w8Z7sQpJMgPvA6Onq3wjRcJghhKspoSSrVNmDH0YzfuZY+heLBSzcjVRqqogTSMx23wXtJJpT3QCrEEA/tZdfpGp4qYKc21gm1lGnQxVcQBqqEO6CqKRslYujplUujz7B4WWU5Z5psylZQwCakUofKNr2Dwgkw5QFLGYkmpIBLVoyvFBxEks2NiGpzl+gH1jYcLhymUTZSElBKMk3dLNT6QueO0HG9E3BOWVUbVHVue0HOEqCUkWKqiIH1u/owHDJJBQhHbXUrQ7CsEFSUtoClir7U32iuI7HgLUrcsS9amp/LLHSBVlsXBA3+5ITS8PChOS7adAsOwwQgUEgpVQAUVczBYYA3EEuV0KimwqSQKoqIwTqOMyuFT9y3bUWrakEnkLqXAStKm1BzgZcgqHoyCwZTUEnwiEEnlcI1GejISnPygWKJjRUU7X0C+hEicoUEvddZRsgU61uvyiFxM5ZGFXFSQFTaIiCSzEIhRQA9uT0W+17QseSYoDOE2BCsV+TJ9IlSzIENNvTdH5RElw5ZvdYt8F0+9IZKwMre15ScGY5swCHRe8E3FfzemMoIExDi9F5K1ou+3phLhMGzSs2qo20VfDYEs0mZHSNOONplUpJbZU9qnusVVfW0W3Ycgyy5tEq3NLsIp+OwT0fK1K1dT9ot+wcSX2YmCBGJ6sqmMmT7F8ejSyyhCoE2iciw3/ESTQ0GlCOqas28R8EsD72YA3YmiLqnxgk2ICACZb1JKlCCi6izIghkKyNiYoAfmGVhYI1AfExmexWlM5QmczVKUQv49Y0HaYm9lORaWYqGRQiVYtaM/IZZJTLoSSEVkAbmWTYxswatmfJsq+1JlIVlJKPtQWEa/sYE4cgvlBd7U0ckBYxnHhe8l/KkavsbESQEaA+TARzsruSNcFSL4YrIq9GNmZlF200jsPF0lIoiq7kqAw3fS4gQm7vukAkA8mCsxP2pBDOAElRQigVJUaqVL0/DRAwfEASgg16PsoqqdIynZ0swwiQiElyql3IK6xe9tT5cLFK0CNWmqkhPW2YwJj7MCWbXu3AdgdFKxpi6TKXtl3+mMTvTG7oxqybfDnGskmShCLQ2It/1a5jIfprEEqlFJJBGhFUY6ecaqWaVCGQgLXy0C+mjKi9i4eKUQjoPD4/GKTtg981YIac2519CLmYAg1fVzRrXompin7YDEoWAKuzqzncP+LYIrb2URwJpiUqPRjuG4aewXp4oD8Yicd2nNhzoEd10XRj6MWGD2hLO8syoFKqoRnMNHlK7HlxVUWvY8uXMtChNnD16j5xoMORAqbsesroVpfrSKPsspLKZpUJJJYupRKVRGi9mK0BMpIQ/E0sPRjPF22wyXh2JVkG66M5uQ1zFXxAVKgIN/FCUv4RaT4gNAbFRYqwKmt3+kV/GYfdo3uqr60NFb0Ui2JWzNcZw+UzqKEl1E1AS2zhYu+y5+6JSbI9XTu+dNIqu3eJlKEIpkdQ6uAmx8oveHBlShKm56Ca6H1pBz74gx6ssZTQKpRQNgnmg5NSsPJcIraqqhegpeFkoFBIopCiqKiMVR/m8DkxAoAoyINaALbnCDj5ZaTTSd2q2JVGAY/faCDEFRNVwuhs5RRr0EMkUDMNSSjOXcdVrqLQ44H/6FAqmoq5pT4vygsVDpsY31Q3EwG1BWu0PKFkDUD6p5FvtEecg3LvKdU10fwYQWUAIiO4WupIainwgDD8GZRVPEHVQNPtEYYQFV5O3hEjMSAyTI9XUGwCml1oIXCxdAQwtdT/VA8IyrlwaAMiHUnYApr+YYwCDKoUzHcqj2RrMl4KZUDGrbuUXXXnWAzTSlVVlDuC7JooXzixIVspP1Dwxn4cmUoJcQEsAtZbblekVmCElIoh6LbxAi1/UuMmWUEkTTlTy6s/rWr9hKZjMVVkXlVOaxrxLTKZsgcZOTKZkIQoNPG6fKH/pfiEM0rWIWm0L2lNMmU7slFttpFd+n8bLijeMmTtl8Weh4OMgBaUh1VilqOxg0uNKjhW1q6gLdqbm4iFh4ZMo90FaIC1aL/IePKDDEQksX0DvULSootN4MQMh9uY/+xigBiEUqqKACho96+cZzi+ISXunMDQge9Xrzs0XPbvE5cMKplzSkrcKCTV0r4xTHCBBIJOWike7Ub38o1QtxdFLq0V3ETEyp6S8absNJZJCNAh1UBvRApGa4idAUqnlU82jQ9hJJhy37oUBSWfw5RzcmmjXHZoeGQhbioo9vl+BB/ZkAgLpTUWKAEnrSI3CiYpKAbIdhYhFNyvOLAyC2hLBrJXcw8RWUfbcmXBxAR+0gKLlAqqzPyWM3gyESCWzmyg050HwjbYwlerhaA1bkhBB6JtGe4rsN6oCiISnS0WymlGhIx2J2ED3iqpOlURgTs5+G8asgkC0pl0cKhWVbt5BopOzuyxICilSFzOVqeRbyi+wZQQAQ8laUBZi7fEAxREskMMtySyoBR6AiWtfVIqu1Tllmt3KE3IK8tusXc2AiCZCh9edzoYh4/BidVexo4Do8XRdFbVnn/aHDmaZpZiiAoCfxHdjdmzT4uWQTBQ6H9pjX/wD804cxAJKIhT3rEp0WvVRE/DwRlaUKaZXUOaowCcqUim22y69UR8Dh0IvbVqFB+2x9LFvhEADNcAodN6Km+ogMmARO4ps6vRn5v5QeQvRy4FATdVqjn5QyjQjdgcTBVGXYk2c1dL2tEXjpWJUeNBcsKX0+crHxAysgZXcii20fpaBzTgoEQJUnd+ioyrXqydCtGP7YwyJs2VpqGhaUKFoUPURpcErNLYs0qURQEuU13MP/ANCTV0VLO6F6c38Y7BwioCghCwKFNBaBOTlQUqJ+HOZZaZa+8SXRS9aLT6Q4YwoEmDpWhvvZuerR8OVHQldFLBEdUqKssSZsMkglJU3BVdHA2vU8oIDsSR2UCqMKkJeqn49emlzWVV8PxpvDpSASlkKGa7VXmtVhuGSppXvBQalFP7irxGRCSyuFZVAqO8CAqkIS4faHiUEIhpQJesu+vxgIJmKVA1N/Qu/nBZwJTMFLs11Q6cz0QwH0FCT4ZzSgg3RaIAwRNl5nWO4jGVGB579VT0IU1UBwtWUrXeutIbMAqFGouYNQIgOm0BEIJUkqB402egoPlApiWooUlCoFXc1Vb1ESA4JClaOjoar0eA4gGXuh6nmCiVZVROUWoVmb/U3vyAVfrT5qIJw+M4YEoatRNYD+o8MmeQgtlIRdSCEddlaggWGZkWbzZrgmsbMLpGfIrIXaEymZaj49ftFP2ZKfagqiFiNjFrxeGoOr+MQOz8JsyUmD6emjDJ7NMVpG3wgVOaYkB2Daot/D6xKM81ULD1V0+oeIeBid0E6C5JvpZF9UkGVUU1oFVg7gljtzhoiyKb9TY5HswhSbMp6AUXQ+UB7TAlwwFBUAVBykB+XSD9ugZ8LN/wBihCL7oVbnSKrF4qZSUWQXUKg1H2jVFqMGVU3JELHmYqXMvmo+8ajs6QFpdBZ6I5fVdqRmJOGmxUmSYKiFGrUpRjGs4LBmEotSrN1ZfvaOXkds2R6LXBVRuykbBUNzf8RYSjLMUO6W3cuFpEXCmNyA6zKbAICOlmUmDy4gKIpJCd5QPJ7+FYtiIzsSQFwrIj7FeZ35nSOm4cKvvX8huj3RI5iKKq6MH/NUgxxJgwoaMWSgfb6QwoPJMCakFDdGRgaBXRE5wXBMsi5gRNfRDSiKunwhRjFiAOo/ptzPyCiO9obABeidRWi2+QiVECYWGJwlC6yvU3GoofxCAIUN6rQEBLlRSBThGlJBDpMFYaXvorVEKeJRz3wELCjApKSKsH+kQhx4cEKUGVCtgAu3eZarQbwuFgFQgCuWCvSlWKeEMw+NllJSWar0Vr+fkYJLlJJBmDqFJIpRE7wQtzq7TRNjwCm6eQI3UMpTcGB8RM6FTZLoNlf6r0SeaYPaxUJVgqDf0hhAQVohYEVK0Uv5q69BIKAngwszPUv0Kb7B0h4wyZkRypOg+SU+UGyaB9TrTVPVhDMSpdSQ45UojqyfSIkiWMl4MJ3gU0BSrCZQiM3mRC4ksuZUlJscnxUavUQqlgi5hV6BwgoKBTDpUFGoqOyeSAp16QUKxDjTXTKQgQlnFC7g+qQ+QpMWbUgXC/3GgC0UJeOGDmLFAepJUoKWS/PWJCgOqVcVLbaL6rBolgJcIg1YAoQoZeeumkdMDUCoQ2sqIuhreElxkQXMzLYUZXBTaGjFmubAkKXoX0e4JvACPxMIEAHQGZFGoU6AkppSH/6YftQy1BuSAN9F9UBn/bKiEFqkVs5h8kpBCjukabsl2JHgtojIcJXXLq1xQgkgEvHcQQvfMsuiqQRsgPXnCLSULVnRtA9djp4vmzWGaoV7E7gJChK4ysSXqbaN8SdPGB4hK6ELysFNidtt4L7MqhBDKUA9J84bNLKuUKe8UcXcxahDNdsYa47oO4FdgFKxGw1QAkECgpu/IWiV25g/75sGcWb4rAMHDbbqTGrG/wAaKpLdkLiggNEqg8QLQnZnDDKZNX62AWtoXEw+8UAQc39bxJ4fAIIIWyonl4Hwjm5Zpy0a4RpbLbg5klDqAiUEyur8/BKROmFShQ1BKJUc6ldadK/hACLqgUIPEjXkNFibOECC7EEXZUJ2vt1h4y0K0Uv6jw8SbJ7OWcoCBlCoSwDFn+MVvA/p+YBcVyWEisGLE3NtKiNfIhCEFkCClDuq7DQvHY3B5qM7qHK2ayiDOUnEEUkyi4ORBlK1V9hdqLFphy0srLsACOTwT/TqQAtiAj6eQtsIl8Pw5ogoANLg3oX8CaRmjB2WuQ/BlqiAozjzAZG8Xg+H3vdRKuNwFHIXanIQ4ASIGPwpmZaqEeHgSrMFUAVPNwOo/MaYoqY7h1cEqwQ6o5RlrYQ8yZi5CgK2pCIppZysDkKEp70wXMdTWbfROdIdNjpnlldqr3SpRQCWpp1hhQuKQSjtfxGqVF2qYbkUohVQBfRTqRc8hCYYV+QQOqMe8HvXeGzYyFwOYRwRpUN5LWwCOZFAYnWgSuXou26IX4iF6hj3izLa7NA8QkqQDQswAW9rVeGyTzAUQqgGrBDe4orrskQgWecAWYGxe6nRvWvCQOAEQtugdPEuoZneIpxwJSJh0Q1FCv8AIL/baDEhKkqRdF3AK28SzRCHTkCYggI4AC0IVdGamsPOIMyHvgWqmiBWug+sBeVUCqpDoKvY2Gvg0SpUUJIqh0INy+VdiFNwmsAILGlNQSiqjAswCBSGtaFAlQFCaPVSqolahb1hDIpuSA9NaKHsmvKHyEFQ2VkG43qrGCgM7OJrhHUBj1yhuXLSE9nMHQhauXrRUoAQiXW4gfuuVOiqA9ill+kC9oswlHdI0uTUpUj0UaGAFxpcoJIHNgW0ZmTxGsDm48LkllHV9gu5K+LuYaMFwSgS2ZSHJ94FyQrDasJlpUTMhCjawR2vpCu/AoQ4cyvlJQyhQpDONqrqYP7OyJugdVBUclSH+0ckkkq9lKteyBlsaQHAmJ95QAaLMUJRzZ1pR1iIg/EwirlRKypzUbILgBdodhjvhEuVqvXp59YQylJiLElFVNwEBPxhk+J3ZSAvwoFB67C0QBImnT3yT3gSE27r+Au8JKBL7y0CIpp1hcPiM0rBJtyCSeQ05u0ExsSVUJVANOtYWhiFOigOwuw3uzkhN/EcmDlD3ZS4PdDPQq6bHaEmCEK01mNwHfpasdxGIURbkGtWUkmmlLxbYpS9tcJJiTqSZUZAygLq/X7JVy8NOJkkQKEf7bRd4+CC6Atru3JLQknBIji66itTrRvpCuUl0FJelRLwSXVBa5WkEwcMAhNvOnyiw9ncFT/SqIVX5l+j0h+DgVQKlTUKEJLiiLXYRl4F3I7Ake4lLa0RFylqHx6xKwpHfmCoJdb+utYDhYSS2bU3Sj/ZhEmSWYlTK5FLUuiKlyLc2uSK2NwsBQSXShAPiau8MGBlPdKmr+NXTm2sTsLhlLqoU3LFAV0Kn0j9OHCo5JptVFFyRFlCkTJMQqBTVJlf0oY6QfDkmARKX2qFVkZgYdkQEBbhw5ItsdTWqQ/B5NMAEATX3lDN4iF4hsaOHMxWboifPl1Q9TSDm+gWxLkg/wDapZq3SfDcys6Bz5+FntrBQENQEGhsQw1qdYZIFgwd7lZVVVRLVesFnmADAEENS6LogRAtlgM0oWUEklzVLP1a7IGhJZsxVCEFS9CxUC7keAq0AEN1GgqQaICEcVDNZITJMpmKsKkyuXR/Sws08pcBHRVvmDPb7rVmmd1JVxZBVEGlvxACPnmlMwQhgfBFLS1DJCHFJZHNTmCAfV05I8JiT95FU5VzNslkqoB5wuGTNVNctO8nddncWFecT0h2GUdAFo7OFvsE6wQBykpWZT3mvoUYEl3vaBYQ1KSqhLLflYUGkcSA0qbotNCQU2V13ggHTTBUlRQAoYXQMavDZMcUJXKQQ4KTXDgdKQ6WZVXOVBqwRwA3Lz2SHTzy5kzKqBUqZcxIV0uVq+pMTwgSXCIdUAd0pqkuiVelNVJCEvmRz8mK5binnAppyJRLMjoGRkCMrKQfLlC580t00luwINEN/RSIQFPKVBmJUgsiKA3wJDn5QmHKA6UBdDZd6sfwFg0zhAKoGLKClxopTcQPOikkugNncKNyT4TdYARuLhqoJSX+rXKmgqtoTOMoSY0BshYJrYAcy8NMgJAJcVNXVnsEFFqYIcsoGawWioGDIWK8onoBgUBiVNtW6KXofw0gKpqhRyVdFsytr81M2YhkqA5SourpTp4JiYSvUnUtXWvRIJB8uGSHTKmlyPe/ltyhJQZgQ1zMAHNSS3XeOxRlRSuoDgaBLLTpDsCepCHkEW2j+uZhLI54YgyTAkkU5rSJZ4iWb3pSoa23qsFzhMqgOLHo1mKND8DhydhsA+8SiWU01R/d8ILi16D/ABELHRAoi4lekv8AjCcZSX+cv+Jjo6AiBsf9n8R8oi4XuePwjo6K12N4SOG90c5vjEnG/wCDD/l/7MdHRYAdhUl/if8A1BJf+QR0dDIAM1n5j/GC4H/COR/zMLHRPAMX9w/u/wA4WX3x6vNHR0RkIU3/ABnmf8RBOKp0+U8dHRF2DwnTX5//ABESb3h/D5zx0dAfYV0F4Ws/X4QvH+6P5f8AmWOjogBvCf8AJh/3f5TxJxL/AMZ/gI6OiBfZGlvym/yMdh0HL5Tx0dAIC4m/8JfhLEw/Ob/KWOjoHozI3GVn/j8jA+N/8D4iOjoJB0/vS8vlLA5/dPq0sdHQBQg/45ef/wBQAUk/kP8AGOjoK6J6WuNSX+R+UQMWvQ/OOjoYVB5/+McpfhNA+Gof5TfGOjoC7GP/2Q=="/>
          <p:cNvSpPr>
            <a:spLocks noChangeAspect="1" noChangeArrowheads="1"/>
          </p:cNvSpPr>
          <p:nvPr/>
        </p:nvSpPr>
        <p:spPr bwMode="auto">
          <a:xfrm>
            <a:off x="0" y="-820738"/>
            <a:ext cx="2714625" cy="168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5" name="AutoShape 17" descr="data:image/jpeg;base64,/9j/4AAQSkZJRgABAQAAAQABAAD/2wCEAAkGBhMSERUUExQWFRQWFxkXGBgYGBgaGxoXGRoYGxgYGBkZHSYeFxojGRsaHy8gIyopLCwsGh4xNTAqNSYrLCkBCQoKDgwOGg8PGiwkHyQvLCwsLCwsLCwsLCwsLCwsLCwsLCwsLCwsLCwsLCwsLCwsLCwsLCwsLCwsLCwsLCwsLP/AABEIALEBHQMBIgACEQEDEQH/xAAbAAABBQEBAAAAAAAAAAAAAAADAQIEBQYAB//EADsQAAECBAQDBQcDAwUBAQEAAAERIQACMUEDElFhBHGBBSKRofATMrHB0eHxBkJyUoKyFCMzYsLSUxX/xAAZAQACAwEAAAAAAAAAAAAAAAABAgADBAX/xAAnEQACAgIDAAIBAwUAAAAAAAAAAQIRAyESMUEEMiIjQlETQ2Fxgf/aAAwDAQACEQMRAD8ADkSUaLcLrURwkWYu3T4HYH4Q0SkV5Vuh6+GsEkDAAXCgbPfnGSjUNygEEqQ4rRralHiv4/t2TCMoIM0yKiogfbXbrEniAJQ7Sgrcobk6sV6RkcbH9piGYldF0sNmSLcWPkyucqNHw3bmFNUGQuO9RNV1Jidh4ssyGUsGX+T60tGRw8NQvP15RN7M4nJOQSQDranyizJhUVyQIzt0a3DmbKECIfs4RYJ7NqTVbV1p9d4iYUqh3sOqnqv0iUcVyWoHTydVjPRYMw1ZFR35ruw+sKihECsxJ5ZRdXNLw9UCAlSDXVdIHmA2L3YHx28hWIkRjxMmUXfwqhA5tHYhEp8lNx9a3jOdp9qnEJGHN3QQTMKllEoIoPqIL2B2znGWZ5g1CpBYfTpFzxuKUn6VqabpF/kvpQANuyU8WgRmYIr6GqhyfD5QaWV1QhkL3Ru71qsMkUiq7FkohKAv9YpkWIdIZSGvagzUbSscqslHJrQXUv8AmHhj7yhahfe05L8ocZQAENUYr6FoFEBFCygVKvTYk/aHGVyrMAvMOiBafGHCZJkKBwQRtUsXELJvu4N8vwTmYJARkBLBSGJCCxLHYapC5wgatAeobl8hupQhCumxLclK2Ihs1OQbMHunKkRkBYeCoqSC1yml2ofGFGGhUzFS7U0r6MFnxFAutS7FlTRiK7wwcTKSZc0qhQQzWp5eESgDZJFRA/VzXWsKJUXVrFO6nRdtoJhgIC4KljZR4VT1VMWUlaqbINX8aU+EEgT2Q1EqMhZQnk7Qw+4qKVLJzq1Co2eG5mKCswuE2OpR4KZkBfQ2qVXlChI+bIHDmmj3O1IdhzsCVBCqVpZyjhNIXJlYuqo5BXUlD41jsPERyHmre9QydBBAdLmMwdWJulupRevWEmwyEIcmqq/N6r8uj8LvIXo+rLfrCTSTNqilXVNNOepgkGYiFbpb7AiFxEQUSyW+9kSEnnUBx0KqquSu0JOAqy+8d6AitLfKIAcJgqICZkYBfOiMnXnDZZ82rM7bsgcUekdJhhKhCTXWlV+Gyw1POpqmnrziEOxsQyl3quqURPDxh+coAqILsxcJSBHCJK7mUPWidCAsJhKAgIAswNzqbQrCMkw7IQOnr6Qk2GBcUH28o6WcVo3R1X8coFiSKFW4VNGtbnDBZV/qDHPsp5TU32zgIm4N/nFNLwpEqol/R1i14/BlnUPbYlPoQfzFeSZghCiyk+I+8b/jpcWZsl2gMsiSqrPRKht4SXGPdKXroT68oFxEpQS9NL+qxJnly4amyEbP4QuXaf8AoaGtmm4KcmUKWRaBvK+o0izwpwAhAI+iqK84pOysQ5ZXJWgNQOvKkW7TSo9b0S9HCvGLwv8AR07lAOrU5kPZgIp+3+KIw8ktcTu7AF5ufd+MWk4SqEhNa7ICretcz21jGficgGYSAFHqait1EXYY3NIrm6RD4bByyEEyorPYBXND9obw2N7LGknlVCgLp7zKOUyGJ3FTf7azBzMTsUTWiH4paKjiiZlmPl6pG75G40jNiu7ZvsLFYEFCR8krr6tBppedKgAN4PVuvKK7s7iSZJCBXUm+ujfCLKXDzMTVme9TQHSOT2bQHFYkkgzzIkgJWoIKMEvUdRFPxH6sIJyykEi9vry2ES+3pycOWUAS5phZCgBmWmwCbiMjxBGYIJ02CBm8GSNUcScOTKXN8qRtOxO0hjKrGUBQaXRPErT6WuPLKAEBZVBoqF35emjI/pWdMSaUE94K1VGgD0MaszHcv8RshtTyeKJaLUDwiGUO+2mlbHoqvBJRuuWwbqbXEDEmz05BgK8/zDiaC3xoxUM9IBCF2pxHs8NVWYpbXaxAROXKM/2TxZlxATQlDdQavYwft/EM04lLGUIfHdGpWK2Vtjq0XqK4i7NtJKNGYhXuUIfWyP0fjhkIJW8FYaVLnzTm3hQThyzBEQG7+dKiCgAkc6J1JayEKl+sUMJ0uKCHfYFV15XYJDJJ5VAVqPYFG9aQtAoVSd2oGUEA/XeIHFYzXTry0rTxpES2Fsk8Jx0mIuX9pyuabFbVeDTCYzB20IBKq9adD9IyP6V44ieaWYErKDfmnySNaJ8w7p59U2QM0PNKMmhYu1YYVmJKlA5Nw5KkNA5glg9blFbf1eOnkStLgoHZjydOe0dQG+4qdAW3I8YUI0A5c3uoAjyqq1ZGcAoFYw6WVCCCwHVUQFdALcoQyigqrMNEKq3laOGIJVICqzt0JXz2gEFR6ABSUDpSqX0PKG58xdCBcIbTFPx4R0wCKAoNgGV3OrbeEdizMe8XVmD0KG35gkFEzONCtT9WKeO0LgoFM7KWQJSzjWG5XCqRQBXI3ohcfWH4WMnvSknZCm33vC0RkHLKmVyHXmFQVBv8YFPlSbumg08yS3p4kHHClJQDVahK8wr+MCxwTKe8d0qHvt40hglD2nOSgehmIJ3FWCohgU5EwRahm+tYi4+b2xlKlJkemWo3OvWJuJh5ELlV+VPV46eFVEx5NsgkAFww1ZoHxmIcgQgBRVluw5w6bEWYtp4XSA42LmCIGI3XqBrFGZ/g6Lca2rNN2XL3Ze9/TQnSxuPxFvhhkA711CNrox+MU/ZUhyBAhIBNvnoyRdySGhKrqqqNr1HSMcVovbB4mJKFdCAStKa7NGSBEks2NP3psQ8kX3ZUulHokaLtjGEmDMozZjlJ/c7HyM0ZHiOKl9qKkD3QKSKKaArd6GN3xUopszZt6JnGcXmw0BeVFCIivFacQmUjfX16ESxihEIKkiYvXS9hEfh8CUzrMUHkOcWTblOkCKSjs036dnmmADrztfe1N4u5Z3mSvV0RU6c3MZnsCdGUVQK/hv8AeNFmCrMKKwS71R/W6cv1o1+FR2vOFkB0Jav7b3qfRiq4mcGZhVGQMpbcghYseNxBNilUyiQBnCkqebpEXjJAEACOT1oqckjqY4/pGKT/AFBnZBA4gf3DyUE+vpGvw3coNbGgBIRLE1SMVwncxZNM2wcqPnG0lmuedyqhg3gqxhy/Y0w6HTSqBlQXN1CcyCVPmOcOlmU0DJcLLdUom3ouMyh76qlEA+ac3iHxmOJJCQEMspKWXkGNL6RWh2Zfj+OE+JPNrMX5NaBYeCtb+liMZecSJMQpUco0ceSoXlxNT2Pig4UqqcrHmFFholdYlyiVKksst60C6FbtFT+nD7ykeDqidItspIJsmllDn1XoYzpU2MxSiI4YsX+/56RV9pYgGaoDzbsHVncK14s5ygRzVVVLIWPqkUvbPuTE1ykAlhoUN7NDQWxZdFJ2USJ5CWMwDuShDitBGuwpgZSoJmsh2D3Sn5jHcMEkln0EtSdmTSNb2ZOkukwmNEQsVdHAUmHzqpp/yLj+uiWJ8ocq1S/vGgS28EIKlgSHAfryNfjAJmqjL9f3DdfwYkYeKrqobzVean5xUOMxMNWJY3otUrbn9IQKqKzFnaijflBpcSoV21YfFYacUksCEsXCMrOla15LEIMIJRRUXpYP6SFxAgLEALQXdy9esKQFShq9Aoq4p8vNBisFJU71qa+q7xGRDZEUk0IJevMiqdbwuFMsofyH/rdYbLhFSVGlBooI1571g3D4kwBARBdJfpAWiMhTBBuniwq1H8oTElFSAFNVqwhPZkUVKEFNXrULDeIdQRa2ps/K7Wh0QzPa2GuISO6ct+vyIEAxcaYhGB2DpSqxK7QnEuKRMFYeYZPVoBNwvuj92UPulR0vzjfHcFRn1e/+EWSTukCpI8FdenweAZJTihR3r9aD7RKBIXMQKv8AnneB9nYgOI2z16+ZHhGf5C/Gi3E9ms7N4Xuyr5C+pLIPWkWUys5U2+etjr8oj8PisyEGq23T1vRpWJjTmoYbaOCOdLRnosM9+qcbJlBFFmyh1IDA6nMaiMXwU02bVSmynyQKsa79Q5jMSgWWSYodzMOsZ3hsISYgkLqJJmoV95Ot9jHSwx/BMxzl+THcZMVHgN6uYZwWDnmdgASRqRZLxN47h8uIVm3LqiinS/WIn+lmmJys1r6tFFv+q0WpLgmaPsBBKzd42O6H43i8M4TvBEvqjMPDl5Gp7E4UyySg/tAL8+Tj6RamYI2mqswJ5uu63jBF8pNml6RT45XFnIICJ0TMsQsYaHxfzRtb1EEnmGfEMzUDB1EoIPVS8R8UgCXk5r3jX4AMkdf+2qOevuMlGWaUs0wddSHSNvh4nuoFKPVy1ep9CMJjTI761pG3wZAJZSQjOu4VFFaRz8vZsh0HmxCZQ4J+dQVoENvnFX25PN7OZVp8WVDUui1rFmJxlC8kI5I5oLRV9uTkYZAvNRXRVYV1trrCxVsLZmJvKFlAHuuT4faOOCSdOvp4acISlASVqp9NGlXVld7ouewCRNMpsCRTVPXKNBguTcMxpV+aV894znYWKc5/jbVWtTUxfS4oyvm95SAabeXpYyfuZa/8Cz42mVwy7onKZCnjFH2zjD2c+YLlkNaKhFTXp9Iu58WWYkAqGDu+gUqWUrtGb/UUpGBOSahb3CCu5Hm8W41bK5MqZcJMNLCWhJSug3+O0a7s+cTAISsz9EbZUEZUBnDpVAgs3SL/ALJn7kp/6BBuGL2dPDeG+QvqwYvUXeHiqhmRjcfZ2WtHEPVFDB9P3KVKXGqRHE7UAUhN7KjqFtcQUgqSSgXZ621VeaxSOPkky5iyVc1Ch3CtXw1jvaAUBQClB1Cd5RpDMOVSpQEgGpRAjIAmY6vWHIWZCCSVfUFUshcQAhMooF+JNKL6SBTByVVlTvaKUbS53hQAVIVk1Qfy0HuwmBikpSqa6pzLGmogNhQpJTYXJa9W5wkwJPee1Sxu0tPSQ4TkDKXJIXulgyCmvwgeMqBATUFduUGgEbDnRQVLIELc19Ig1h2Jhqoq7VWtwGuKdYTPRVACcwOfy0SEMhUcytKHn66Q6AZj9ScCVlnFAgJ1oirv8YDLiPn/AHEAchoB5xa9t4a4MxZWKq/viql2SnhFThieiA0uQzNQxsw/UoydkXGnqHOvLSA9mSE4yglFRtUf6dYHxUyZlOo8OcXH6T4TuyzEVJVn18oxZZNs0Y1SNNgYiB1FHYpZn0WJM2ICAJSHGZkeatXU+k1Hw5KMnJNa82fQ+cEEwllJIVEHRqFldfzAIUXbrYshN5JwUWiKF1Qu0Zn2ZmKqho4aUFHU6fWNP+o+HmOGZge8O8GFghR2bNYuLxQ9mzibDmCvNMAqLuAdNI6OCdxUTJkjTbH9pETTz5T618T5xHwCQRdW8U8YL2tiJPiE7p1juxeH9oSV90hOcZM03GUmX40nFGy4NAA4YgOxFUqURINiYcpUlhMAEF9Ts7606swZDLKCgV7FHGobTTnBCVYmUiyj4re9qRlgqLpGQ4jFAxpsx/2hNmI8m8IXiOIzvKokBQKtArpboIse1uFlM0q1ExApuiC6J6WIvFYPdYfn1606sLljMTpTIE0mcyySos0wl1u/wpvG6wwBUKiJap7z2X0YyHZ2CPay9TRbVQ1dPCNkCgBJNrW21LAXteOfK+RrXQhBdVoQzIoVitHVvpFZ25i+6OvQDU2iyMmWV3ZAijQLoqxU/qCTNllINZrIzIxuFSGx/YWXRmuL44ynNLKZhVmUPQmutIZw3HYZCrlnK5gS4PO7RLxZe4Sws8VnDcPL7RS82qU6CsW20Sky/wCynJIJVBQgqOkaDBUFwZiGQltRT0x1ig7Dw5ZcyCp5BwR5F/GL/B9wjMzdKKEUgn5Rmf2Y3iExikprQqaIE05a7Rmv1UT7IoShMoNf6qDeNEoVCEIHJbhgLlELVHXNfqEJKFLe0lJNgFD7CnpIvxlUyNNxQzXYm6oHqIvOxZjNhy6OodC7INUvFCeKlAJmIAaqD5rFx2JjSnDJBUCanNDzF/HSG+T9UyY+9F5I4Tu7BHcggolOaPBzLqWIQi4TQrumyrzjSB1R7GthfTppEnFkUKKlSURi9XVEG7RmRax+FgAzCyVfcoAbhbwMYhGx3IvZDRqehDppcoRkQAFVFBlAHg+whJi6IhvZ0LsqOpXpBAOJzCZzmqdQbIi731huGQUA0oauaPf4dDC4iOF/pD3LtsyuugglO6SGdZW7xcjfYjSF7Y3h0s+wI1cBWFOfWGe1FSUV7nbVbXX6pNKRQuXKKO6D1a3WG48gJuGH7khhSPJMTMqoLsCdEOgRTa8MxAQjkAvzDgL40JBfSCl5Sb1rVE01C+ljsXCQiZZZStbFKAmsOkQqe3ZQcKcAp3aHmgFX8NopTiUOyFLAIldote2eJHsZyCScpFEqUvyoIy/EYk8rZiS7ijg6MNWi+M6iyvjbQPtAd0jS8aj9K4w9jISDpbYMvWMnxuFNk7xtpp6HjF7+msWUYUoIC0VUKV+0ZW9l9fwbMYsgcqgcFCiqlf2v1hrEFnQ9SBTYILW1WIg4iZFKKEfqCVFFJX5Q+fjP3L3bVFyECDl6SGEB8ZICSWWqAhaciQIyuFw4GOZQAO8W/ufoitGpxcUEmqE5SiqCLnn9OuRwJDNxOKn9ZzIbAkN1SNfx/sUZeiJ21OTiElwrtZDXQtFt+nMHuIWpoUPWhPwMU3auN7wYKQxqgGvRI0vY3dllJRZpQurBn8vBtcfyNyL8SpF3gT90aoi2LGnj+YJKU71KIqdUq3oVhmHhgSMzGUeSEKVBT8wTDxRl6u9CKUYwkVsZlL2yWNiJgSo/coRy5/MRsXiQZQAVABff0niIte0uHlxMMyG6hSKaVFiRGcwB7TDkMykSgykpUgo/MAeEbsTqLRmmtok9hn/fJIoGrckksVFAekbCWcAL3QaWLzODWhjI/prCPtJ5kVx4M24+8aqWUKp2uakKDVk+JMYb22afAns1PfUgGriunh+Ip+3ZjnkRlEwXUrvYUTflFuSvugIjaUqCRoVEUHb9ZQCCULvdLaIkWwEZU45KhVFajz5xHxOIErgBb6pCTk/WvhDJANItfQEW3ZXEk5pnQJ8/tGl4bMneDkGwNFdx8w8Z7sQpJMgPvA6Onq3wjRcJghhKspoSSrVNmDH0YzfuZY+heLBSzcjVRqqogTSMx23wXtJJpT3QCrEEA/tZdfpGp4qYKc21gm1lGnQxVcQBqqEO6CqKRslYujplUujz7B4WWU5Z5psylZQwCakUofKNr2Dwgkw5QFLGYkmpIBLVoyvFBxEks2NiGpzl+gH1jYcLhymUTZSElBKMk3dLNT6QueO0HG9E3BOWVUbVHVue0HOEqCUkWKqiIH1u/owHDJJBQhHbXUrQ7CsEFSUtoClir7U32iuI7HgLUrcsS9amp/LLHSBVlsXBA3+5ITS8PChOS7adAsOwwQgUEgpVQAUVczBYYA3EEuV0KimwqSQKoqIwTqOMyuFT9y3bUWrakEnkLqXAStKm1BzgZcgqHoyCwZTUEnwiEEnlcI1GejISnPygWKJjRUU7X0C+hEicoUEvddZRsgU61uvyiFxM5ZGFXFSQFTaIiCSzEIhRQA9uT0W+17QseSYoDOE2BCsV+TJ9IlSzIENNvTdH5RElw5ZvdYt8F0+9IZKwMre15ScGY5swCHRe8E3FfzemMoIExDi9F5K1ou+3phLhMGzSs2qo20VfDYEs0mZHSNOONplUpJbZU9qnusVVfW0W3Ycgyy5tEq3NLsIp+OwT0fK1K1dT9ot+wcSX2YmCBGJ6sqmMmT7F8ejSyyhCoE2iciw3/ESTQ0GlCOqas28R8EsD72YA3YmiLqnxgk2ICACZb1JKlCCi6izIghkKyNiYoAfmGVhYI1AfExmexWlM5QmczVKUQv49Y0HaYm9lORaWYqGRQiVYtaM/IZZJTLoSSEVkAbmWTYxswatmfJsq+1JlIVlJKPtQWEa/sYE4cgvlBd7U0ckBYxnHhe8l/KkavsbESQEaA+TARzsruSNcFSL4YrIq9GNmZlF200jsPF0lIoiq7kqAw3fS4gQm7vukAkA8mCsxP2pBDOAElRQigVJUaqVL0/DRAwfEASgg16PsoqqdIynZ0swwiQiElyql3IK6xe9tT5cLFK0CNWmqkhPW2YwJj7MCWbXu3AdgdFKxpi6TKXtl3+mMTvTG7oxqybfDnGskmShCLQ2It/1a5jIfprEEqlFJJBGhFUY6ecaqWaVCGQgLXy0C+mjKi9i4eKUQjoPD4/GKTtg981YIac2519CLmYAg1fVzRrXompin7YDEoWAKuzqzncP+LYIrb2URwJpiUqPRjuG4aewXp4oD8Yicd2nNhzoEd10XRj6MWGD2hLO8syoFKqoRnMNHlK7HlxVUWvY8uXMtChNnD16j5xoMORAqbsesroVpfrSKPsspLKZpUJJJYupRKVRGi9mK0BMpIQ/E0sPRjPF22wyXh2JVkG66M5uQ1zFXxAVKgIN/FCUv4RaT4gNAbFRYqwKmt3+kV/GYfdo3uqr60NFb0Ui2JWzNcZw+UzqKEl1E1AS2zhYu+y5+6JSbI9XTu+dNIqu3eJlKEIpkdQ6uAmx8oveHBlShKm56Ca6H1pBz74gx6ssZTQKpRQNgnmg5NSsPJcIraqqhegpeFkoFBIopCiqKiMVR/m8DkxAoAoyINaALbnCDj5ZaTTSd2q2JVGAY/faCDEFRNVwuhs5RRr0EMkUDMNSSjOXcdVrqLQ44H/6FAqmoq5pT4vygsVDpsY31Q3EwG1BWu0PKFkDUD6p5FvtEecg3LvKdU10fwYQWUAIiO4WupIainwgDD8GZRVPEHVQNPtEYYQFV5O3hEjMSAyTI9XUGwCml1oIXCxdAQwtdT/VA8IyrlwaAMiHUnYApr+YYwCDKoUzHcqj2RrMl4KZUDGrbuUXXXnWAzTSlVVlDuC7JooXzixIVspP1Dwxn4cmUoJcQEsAtZbblekVmCElIoh6LbxAi1/UuMmWUEkTTlTy6s/rWr9hKZjMVVkXlVOaxrxLTKZsgcZOTKZkIQoNPG6fKH/pfiEM0rWIWm0L2lNMmU7slFttpFd+n8bLijeMmTtl8Weh4OMgBaUh1VilqOxg0uNKjhW1q6gLdqbm4iFh4ZMo90FaIC1aL/IePKDDEQksX0DvULSootN4MQMh9uY/+xigBiEUqqKACho96+cZzi+ISXunMDQge9Xrzs0XPbvE5cMKplzSkrcKCTV0r4xTHCBBIJOWike7Ub38o1QtxdFLq0V3ETEyp6S8absNJZJCNAh1UBvRApGa4idAUqnlU82jQ9hJJhy37oUBSWfw5RzcmmjXHZoeGQhbioo9vl+BB/ZkAgLpTUWKAEnrSI3CiYpKAbIdhYhFNyvOLAyC2hLBrJXcw8RWUfbcmXBxAR+0gKLlAqqzPyWM3gyESCWzmyg050HwjbYwlerhaA1bkhBB6JtGe4rsN6oCiISnS0WymlGhIx2J2ED3iqpOlURgTs5+G8asgkC0pl0cKhWVbt5BopOzuyxICilSFzOVqeRbyi+wZQQAQ8laUBZi7fEAxREskMMtySyoBR6AiWtfVIqu1Tllmt3KE3IK8tusXc2AiCZCh9edzoYh4/BidVexo4Do8XRdFbVnn/aHDmaZpZiiAoCfxHdjdmzT4uWQTBQ6H9pjX/wD804cxAJKIhT3rEp0WvVRE/DwRlaUKaZXUOaowCcqUim22y69UR8Dh0IvbVqFB+2x9LFvhEADNcAodN6Km+ogMmARO4ps6vRn5v5QeQvRy4FATdVqjn5QyjQjdgcTBVGXYk2c1dL2tEXjpWJUeNBcsKX0+crHxAysgZXcii20fpaBzTgoEQJUnd+ioyrXqydCtGP7YwyJs2VpqGhaUKFoUPURpcErNLYs0qURQEuU13MP/ANCTV0VLO6F6c38Y7BwioCghCwKFNBaBOTlQUqJ+HOZZaZa+8SXRS9aLT6Q4YwoEmDpWhvvZuerR8OVHQldFLBEdUqKssSZsMkglJU3BVdHA2vU8oIDsSR2UCqMKkJeqn49emlzWVV8PxpvDpSASlkKGa7VXmtVhuGSppXvBQalFP7irxGRCSyuFZVAqO8CAqkIS4faHiUEIhpQJesu+vxgIJmKVA1N/Qu/nBZwJTMFLs11Q6cz0QwH0FCT4ZzSgg3RaIAwRNl5nWO4jGVGB579VT0IU1UBwtWUrXeutIbMAqFGouYNQIgOm0BEIJUkqB402egoPlApiWooUlCoFXc1Vb1ESA4JClaOjoar0eA4gGXuh6nmCiVZVROUWoVmb/U3vyAVfrT5qIJw+M4YEoatRNYD+o8MmeQgtlIRdSCEddlaggWGZkWbzZrgmsbMLpGfIrIXaEymZaj49ftFP2ZKfagqiFiNjFrxeGoOr+MQOz8JsyUmD6emjDJ7NMVpG3wgVOaYkB2Daot/D6xKM81ULD1V0+oeIeBid0E6C5JvpZF9UkGVUU1oFVg7gljtzhoiyKb9TY5HswhSbMp6AUXQ+UB7TAlwwFBUAVBykB+XSD9ugZ8LN/wBihCL7oVbnSKrF4qZSUWQXUKg1H2jVFqMGVU3JELHmYqXMvmo+8ajs6QFpdBZ6I5fVdqRmJOGmxUmSYKiFGrUpRjGs4LBmEotSrN1ZfvaOXkds2R6LXBVRuykbBUNzf8RYSjLMUO6W3cuFpEXCmNyA6zKbAICOlmUmDy4gKIpJCd5QPJ7+FYtiIzsSQFwrIj7FeZ35nSOm4cKvvX8huj3RI5iKKq6MH/NUgxxJgwoaMWSgfb6QwoPJMCakFDdGRgaBXRE5wXBMsi5gRNfRDSiKunwhRjFiAOo/ptzPyCiO9obABeidRWi2+QiVECYWGJwlC6yvU3GoofxCAIUN6rQEBLlRSBThGlJBDpMFYaXvorVEKeJRz3wELCjApKSKsH+kQhx4cEKUGVCtgAu3eZarQbwuFgFQgCuWCvSlWKeEMw+NllJSWar0Vr+fkYJLlJJBmDqFJIpRE7wQtzq7TRNjwCm6eQI3UMpTcGB8RM6FTZLoNlf6r0SeaYPaxUJVgqDf0hhAQVohYEVK0Uv5q69BIKAngwszPUv0Kb7B0h4wyZkRypOg+SU+UGyaB9TrTVPVhDMSpdSQ45UojqyfSIkiWMl4MJ3gU0BSrCZQiM3mRC4ksuZUlJscnxUavUQqlgi5hV6BwgoKBTDpUFGoqOyeSAp16QUKxDjTXTKQgQlnFC7g+qQ+QpMWbUgXC/3GgC0UJeOGDmLFAepJUoKWS/PWJCgOqVcVLbaL6rBolgJcIg1YAoQoZeeumkdMDUCoQ2sqIuhreElxkQXMzLYUZXBTaGjFmubAkKXoX0e4JvACPxMIEAHQGZFGoU6AkppSH/6YftQy1BuSAN9F9UBn/bKiEFqkVs5h8kpBCjukabsl2JHgtojIcJXXLq1xQgkgEvHcQQvfMsuiqQRsgPXnCLSULVnRtA9djp4vmzWGaoV7E7gJChK4ysSXqbaN8SdPGB4hK6ELysFNidtt4L7MqhBDKUA9J84bNLKuUKe8UcXcxahDNdsYa47oO4FdgFKxGw1QAkECgpu/IWiV25g/75sGcWb4rAMHDbbqTGrG/wAaKpLdkLiggNEqg8QLQnZnDDKZNX62AWtoXEw+8UAQc39bxJ4fAIIIWyonl4Hwjm5Zpy0a4RpbLbg5klDqAiUEyur8/BKROmFShQ1BKJUc6ldadK/hACLqgUIPEjXkNFibOECC7EEXZUJ2vt1h4y0K0Uv6jw8SbJ7OWcoCBlCoSwDFn+MVvA/p+YBcVyWEisGLE3NtKiNfIhCEFkCClDuq7DQvHY3B5qM7qHK2ayiDOUnEEUkyi4ORBlK1V9hdqLFphy0srLsACOTwT/TqQAtiAj6eQtsIl8Pw5ogoANLg3oX8CaRmjB2WuQ/BlqiAozjzAZG8Xg+H3vdRKuNwFHIXanIQ4ASIGPwpmZaqEeHgSrMFUAVPNwOo/MaYoqY7h1cEqwQ6o5RlrYQ8yZi5CgK2pCIppZysDkKEp70wXMdTWbfROdIdNjpnlldqr3SpRQCWpp1hhQuKQSjtfxGqVF2qYbkUohVQBfRTqRc8hCYYV+QQOqMe8HvXeGzYyFwOYRwRpUN5LWwCOZFAYnWgSuXou26IX4iF6hj3izLa7NA8QkqQDQswAW9rVeGyTzAUQqgGrBDe4orrskQgWecAWYGxe6nRvWvCQOAEQtugdPEuoZneIpxwJSJh0Q1FCv8AIL/baDEhKkqRdF3AK28SzRCHTkCYggI4AC0IVdGamsPOIMyHvgWqmiBWug+sBeVUCqpDoKvY2Gvg0SpUUJIqh0INy+VdiFNwmsAILGlNQSiqjAswCBSGtaFAlQFCaPVSqolahb1hDIpuSA9NaKHsmvKHyEFQ2VkG43qrGCgM7OJrhHUBj1yhuXLSE9nMHQhauXrRUoAQiXW4gfuuVOiqA9ill+kC9oswlHdI0uTUpUj0UaGAFxpcoJIHNgW0ZmTxGsDm48LkllHV9gu5K+LuYaMFwSgS2ZSHJ94FyQrDasJlpUTMhCjawR2vpCu/AoQ4cyvlJQyhQpDONqrqYP7OyJugdVBUclSH+0ckkkq9lKteyBlsaQHAmJ95QAaLMUJRzZ1pR1iIg/EwirlRKypzUbILgBdodhjvhEuVqvXp59YQylJiLElFVNwEBPxhk+J3ZSAvwoFB67C0QBImnT3yT3gSE27r+Au8JKBL7y0CIpp1hcPiM0rBJtyCSeQ05u0ExsSVUJVANOtYWhiFOigOwuw3uzkhN/EcmDlD3ZS4PdDPQq6bHaEmCEK01mNwHfpasdxGIURbkGtWUkmmlLxbYpS9tcJJiTqSZUZAygLq/X7JVy8NOJkkQKEf7bRd4+CC6Atru3JLQknBIji66itTrRvpCuUl0FJelRLwSXVBa5WkEwcMAhNvOnyiw9ncFT/SqIVX5l+j0h+DgVQKlTUKEJLiiLXYRl4F3I7Ake4lLa0RFylqHx6xKwpHfmCoJdb+utYDhYSS2bU3Sj/ZhEmSWYlTK5FLUuiKlyLc2uSK2NwsBQSXShAPiau8MGBlPdKmr+NXTm2sTsLhlLqoU3LFAV0Kn0j9OHCo5JptVFFyRFlCkTJMQqBTVJlf0oY6QfDkmARKX2qFVkZgYdkQEBbhw5ItsdTWqQ/B5NMAEATX3lDN4iF4hsaOHMxWboifPl1Q9TSDm+gWxLkg/wDapZq3SfDcys6Bz5+FntrBQENQEGhsQw1qdYZIFgwd7lZVVVRLVesFnmADAEENS6LogRAtlgM0oWUEklzVLP1a7IGhJZsxVCEFS9CxUC7keAq0AEN1GgqQaICEcVDNZITJMpmKsKkyuXR/Sws08pcBHRVvmDPb7rVmmd1JVxZBVEGlvxACPnmlMwQhgfBFLS1DJCHFJZHNTmCAfV05I8JiT95FU5VzNslkqoB5wuGTNVNctO8nddncWFecT0h2GUdAFo7OFvsE6wQBykpWZT3mvoUYEl3vaBYQ1KSqhLLflYUGkcSA0qbotNCQU2V13ggHTTBUlRQAoYXQMavDZMcUJXKQQ4KTXDgdKQ6WZVXOVBqwRwA3Lz2SHTzy5kzKqBUqZcxIV0uVq+pMTwgSXCIdUAd0pqkuiVelNVJCEvmRz8mK5binnAppyJRLMjoGRkCMrKQfLlC580t00luwINEN/RSIQFPKVBmJUgsiKA3wJDn5QmHKA6UBdDZd6sfwFg0zhAKoGLKClxopTcQPOikkugNncKNyT4TdYARuLhqoJSX+rXKmgqtoTOMoSY0BshYJrYAcy8NMgJAJcVNXVnsEFFqYIcsoGawWioGDIWK8onoBgUBiVNtW6KXofw0gKpqhRyVdFsytr81M2YhkqA5SourpTp4JiYSvUnUtXWvRIJB8uGSHTKmlyPe/ltyhJQZgQ1zMAHNSS3XeOxRlRSuoDgaBLLTpDsCepCHkEW2j+uZhLI54YgyTAkkU5rSJZ4iWb3pSoa23qsFzhMqgOLHo1mKND8DhydhsA+8SiWU01R/d8ILi16D/ABELHRAoi4lekv8AjCcZSX+cv+Jjo6AiBsf9n8R8oi4XuePwjo6K12N4SOG90c5vjEnG/wCDD/l/7MdHRYAdhUl/if8A1BJf+QR0dDIAM1n5j/GC4H/COR/zMLHRPAMX9w/u/wA4WX3x6vNHR0RkIU3/ABnmf8RBOKp0+U8dHRF2DwnTX5//ABESb3h/D5zx0dAfYV0F4Ws/X4QvH+6P5f8AmWOjogBvCf8AJh/3f5TxJxL/AMZ/gI6OiBfZGlvym/yMdh0HL5Tx0dAIC4m/8JfhLEw/Ob/KWOjoHozI3GVn/j8jA+N/8D4iOjoJB0/vS8vlLA5/dPq0sdHQBQg/45ef/wBQAUk/kP8AGOjoK6J6WuNSX+R+UQMWvQ/OOjoYVB5/+McpfhNA+Gof5TfGOjoC7GP/2Q=="/>
          <p:cNvSpPr>
            <a:spLocks noChangeAspect="1" noChangeArrowheads="1"/>
          </p:cNvSpPr>
          <p:nvPr/>
        </p:nvSpPr>
        <p:spPr bwMode="auto">
          <a:xfrm>
            <a:off x="152400" y="-668338"/>
            <a:ext cx="2714625" cy="168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9235" name="Picture 19" descr="http://1.bp.blogspot.com/-5k_vFIOris0/T5beyreAkBI/AAAAAAAARaw/WrpDqhQynNM/s1600/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20"/>
          <a:stretch/>
        </p:blipFill>
        <p:spPr bwMode="auto">
          <a:xfrm>
            <a:off x="4947383" y="2003511"/>
            <a:ext cx="3737036" cy="28509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9" name="TextBox 18"/>
          <p:cNvSpPr txBox="1"/>
          <p:nvPr/>
        </p:nvSpPr>
        <p:spPr>
          <a:xfrm>
            <a:off x="5497875" y="4592877"/>
            <a:ext cx="2636052" cy="52322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σιδερένια όπλα</a:t>
            </a:r>
            <a:endParaRPr lang="el-GR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Picture 4" descr="εργαλεία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692" y="4653632"/>
            <a:ext cx="2199367" cy="20579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5512634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1812" y="548680"/>
            <a:ext cx="7776864" cy="76944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 Χημεία κάνει τα πλαστικά …</a:t>
            </a:r>
            <a:endParaRPr lang="el-GR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59" t="33826" r="29426" b="26879"/>
          <a:stretch/>
        </p:blipFill>
        <p:spPr bwMode="auto">
          <a:xfrm>
            <a:off x="5364088" y="1484784"/>
            <a:ext cx="3238939" cy="49061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4" descr="πολυμερή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8" b="7637"/>
          <a:stretch/>
        </p:blipFill>
        <p:spPr>
          <a:xfrm>
            <a:off x="467544" y="1657502"/>
            <a:ext cx="2358859" cy="282291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483768" y="3428999"/>
            <a:ext cx="3240360" cy="138499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δοχεία, σακούλες, παιχνίδια, σωλήνες, πλακάκια κ.τ.λ.</a:t>
            </a:r>
            <a:endParaRPr lang="el-GR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2518" y="6129354"/>
            <a:ext cx="5956311" cy="52322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τα πλαστικά έχουν αλλάξει </a:t>
            </a:r>
            <a:r>
              <a:rPr lang="el-GR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τη ζωή </a:t>
            </a:r>
            <a:r>
              <a:rPr lang="el-GR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μας</a:t>
            </a:r>
            <a:endParaRPr lang="el-GR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7813962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1812" y="548680"/>
            <a:ext cx="7776864" cy="76944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 Χημεία μας μετακινεί …</a:t>
            </a:r>
            <a:endParaRPr lang="el-GR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97" t="32641" r="27909" b="25354"/>
          <a:stretch/>
        </p:blipFill>
        <p:spPr bwMode="auto">
          <a:xfrm>
            <a:off x="5940152" y="1498261"/>
            <a:ext cx="2808312" cy="2892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20196" y="5229200"/>
            <a:ext cx="4432418" cy="95410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τα διαστημικά λεωφορεία καίνε </a:t>
            </a:r>
            <a:r>
              <a:rPr lang="el-GR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υδροζίνη</a:t>
            </a:r>
            <a:endParaRPr lang="el-GR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38" t="33088" r="29771" b="25354"/>
          <a:stretch/>
        </p:blipFill>
        <p:spPr bwMode="auto">
          <a:xfrm>
            <a:off x="5262083" y="4547383"/>
            <a:ext cx="2125187" cy="2310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11812" y="2337435"/>
            <a:ext cx="4864465" cy="138499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καύσιμα μεταφορικών μέσων: βενζίνη, κηροζίνη, πετρέλαιο, φυσικό αέριο κ.τ.λ.</a:t>
            </a:r>
            <a:endParaRPr lang="el-GR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 rot="20652638">
            <a:off x="173402" y="4583493"/>
            <a:ext cx="2736304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και το διάστημα</a:t>
            </a:r>
            <a:endParaRPr lang="el-GR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 rot="20652638">
            <a:off x="154541" y="1901300"/>
            <a:ext cx="1280036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στη γη</a:t>
            </a:r>
            <a:endParaRPr lang="el-GR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4758053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1812" y="548680"/>
            <a:ext cx="7776864" cy="76944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και μας μετακινεί …</a:t>
            </a:r>
            <a:endParaRPr lang="el-GR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Picture 4" descr="θερμοκήπιο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08"/>
          <a:stretch/>
        </p:blipFill>
        <p:spPr>
          <a:xfrm>
            <a:off x="3692206" y="1937912"/>
            <a:ext cx="5028356" cy="3488244"/>
          </a:xfrm>
          <a:prstGeom prst="rect">
            <a:avLst/>
          </a:prstGeom>
          <a:noFill/>
        </p:spPr>
      </p:pic>
      <p:pic>
        <p:nvPicPr>
          <p:cNvPr id="14" name="Picture 7" descr="χπ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536" y="3789040"/>
            <a:ext cx="3001920" cy="27824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4177370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1812" y="548680"/>
            <a:ext cx="7776864" cy="76944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 Χημεία μας ντύνει …</a:t>
            </a:r>
            <a:endParaRPr lang="el-GR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://t3.gstatic.com/images?q=tbn:ANd9GcTuDmmdNG6CKmds0h9PWYftBFlZuZoH5YhPfpiqCoiR9raO4Xfsg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782" y="2631429"/>
            <a:ext cx="1552575" cy="295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1" descr="συνθετικά ρούχα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536" y="1844824"/>
            <a:ext cx="3011487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http://t3.gstatic.com/images?q=tbn:ANd9GcSmHATiX6HOkMFWJNK1iLQhR13_EEH9-3CQXB1I_0IuVE47SdG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791434"/>
            <a:ext cx="2466975" cy="18478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0" name="Picture 6" descr="http://t1.gstatic.com/images?q=tbn:ANd9GcQftfXX6Jrpa85oAiCYoXCKdouJR0fMwgWIHRYtIEiLvKsn7FY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819" y="3933056"/>
            <a:ext cx="3653105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92844275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1812" y="548680"/>
            <a:ext cx="7776864" cy="76944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 Χημεία χορεύει …</a:t>
            </a:r>
            <a:endParaRPr lang="el-GR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Εικόνα 7" descr="http://www.chemist.gr/wp-content/uploads/2011/03/dance-passion-love-couple-214x300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5205" y="1844824"/>
            <a:ext cx="3683471" cy="43810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Ορθογώνιο 3"/>
          <p:cNvSpPr/>
          <p:nvPr/>
        </p:nvSpPr>
        <p:spPr>
          <a:xfrm>
            <a:off x="539552" y="2511869"/>
            <a:ext cx="4572000" cy="304698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spAutoFit/>
          </a:bodyPr>
          <a:lstStyle/>
          <a:p>
            <a:r>
              <a:rPr lang="el-GR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επιστημονική </a:t>
            </a:r>
            <a:r>
              <a:rPr lang="el-GR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έρευνα δείχνει ότι η χορευτική δεινότητα δεν είναι μόνο θέμα να έχει κανείς τον ρυθμό μέσα του, αλλά επίσης να μη διαθέτει μεγάλη ποσότητα μίας συγκεκριμένης χημικής ουσίας στον εγκέφαλο, αλλιώς ο χορός μετατρέπεται σε βάσανο.</a:t>
            </a:r>
          </a:p>
        </p:txBody>
      </p:sp>
    </p:spTree>
    <p:extLst>
      <p:ext uri="{BB962C8B-B14F-4D97-AF65-F5344CB8AC3E}">
        <p14:creationId xmlns:p14="http://schemas.microsoft.com/office/powerpoint/2010/main" val="93561207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1812" y="548680"/>
            <a:ext cx="7776864" cy="76944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 Χημεία γράφει με άνθρακα …</a:t>
            </a:r>
            <a:endParaRPr lang="el-GR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65" t="34599" r="27683" b="27172"/>
          <a:stretch/>
        </p:blipFill>
        <p:spPr bwMode="auto">
          <a:xfrm>
            <a:off x="3410856" y="1884218"/>
            <a:ext cx="5065487" cy="4110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99592" y="2204864"/>
            <a:ext cx="3384376" cy="138499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 μύτη των μολυβιών αποτελείται από άνθρακα</a:t>
            </a:r>
            <a:endParaRPr lang="el-GR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9791503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1812" y="548680"/>
            <a:ext cx="7776864" cy="144655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αλλά κάνει και διαμάντια με άνθρακα …</a:t>
            </a:r>
            <a:endParaRPr lang="el-GR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560" y="3245376"/>
            <a:ext cx="3975720" cy="138499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και τα πανάκριβα διαμάντια αποτελούνται από καθαρό άνθρακα</a:t>
            </a:r>
            <a:endParaRPr lang="el-GR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82" t="39623" r="29444" b="26467"/>
          <a:stretch/>
        </p:blipFill>
        <p:spPr bwMode="auto">
          <a:xfrm>
            <a:off x="4891773" y="2420888"/>
            <a:ext cx="3585028" cy="36048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79791503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2" y="548680"/>
            <a:ext cx="8712968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 Χημεία κολλάει τα πάντα …</a:t>
            </a:r>
            <a:endParaRPr lang="el-GR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 descr="χπ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28" y="1772816"/>
            <a:ext cx="2847553" cy="34971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66" name="Picture 2" descr="https://encrypted-tbn0.google.com/images?q=tbn:ANd9GcSJlPl-icyjEQGYyvvyP64vyt4QGxhUGd1MAXLEMLe9LrfVLZm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629355"/>
            <a:ext cx="2457450" cy="185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www.driven.gr/images/stories/kolla_logo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12" t="50000" r="29570" b="15555"/>
          <a:stretch/>
        </p:blipFill>
        <p:spPr bwMode="auto">
          <a:xfrm>
            <a:off x="6298429" y="1628800"/>
            <a:ext cx="2594051" cy="40953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03471581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519" y="548680"/>
            <a:ext cx="8660251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 Χημεία συμπυκνώνει τη γνώση …</a:t>
            </a:r>
            <a:endParaRPr lang="el-GR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 descr="τσιπ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20072" y="1700808"/>
            <a:ext cx="2640012" cy="39608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11" descr="τσιπ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536" y="3706932"/>
            <a:ext cx="4376737" cy="29225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0" name="Picture 2" descr="http://t0.gstatic.com/images?q=tbn:ANd9GcSaqbSmR1-TrmODrZPPLLDeHfBqfry7svpVbTCnKK1bq4aGkCM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013" y="1352549"/>
            <a:ext cx="2209800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519375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2" y="548680"/>
            <a:ext cx="8712968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 Χημεία προστατεύει το περιβάλλον …</a:t>
            </a:r>
            <a:endParaRPr lang="el-GR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74" t="36261" r="23215" b="27222"/>
          <a:stretch/>
        </p:blipFill>
        <p:spPr bwMode="auto">
          <a:xfrm>
            <a:off x="3960440" y="1554501"/>
            <a:ext cx="4932040" cy="2985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TextBox 6"/>
          <p:cNvSpPr txBox="1"/>
          <p:nvPr/>
        </p:nvSpPr>
        <p:spPr>
          <a:xfrm>
            <a:off x="179512" y="2139258"/>
            <a:ext cx="3960440" cy="181588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οι καταλύτες των αυτοκινήτων περιέχουν λευκόχρυσο, ρόδιο, παλλάδιο κ.τ.λ.</a:t>
            </a:r>
            <a:endParaRPr lang="el-GR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3" t="45918" r="23984" b="27484"/>
          <a:stretch/>
        </p:blipFill>
        <p:spPr bwMode="auto">
          <a:xfrm>
            <a:off x="1354764" y="4702725"/>
            <a:ext cx="6601611" cy="207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791503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1812" y="548680"/>
            <a:ext cx="7776864" cy="76944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 Χημεία βαλσαμώνει …</a:t>
            </a:r>
            <a:endParaRPr lang="el-GR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93" t="37311" r="23984" b="27913"/>
          <a:stretch/>
        </p:blipFill>
        <p:spPr bwMode="auto">
          <a:xfrm>
            <a:off x="3600978" y="2050474"/>
            <a:ext cx="4920343" cy="3697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TextBox 6"/>
          <p:cNvSpPr txBox="1"/>
          <p:nvPr/>
        </p:nvSpPr>
        <p:spPr>
          <a:xfrm>
            <a:off x="179512" y="2521058"/>
            <a:ext cx="4248472" cy="181588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με τη βοήθεια κατάλληλων αντιδραστηρίων (διάλυμα φορμόλης) τα πουλιά βαλσαμώνονται</a:t>
            </a:r>
            <a:endParaRPr lang="el-GR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819459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1812" y="548680"/>
            <a:ext cx="7776864" cy="76944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 Χημεία συντηρεί …</a:t>
            </a:r>
            <a:endParaRPr lang="el-GR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15" t="34332" r="25775" b="27639"/>
          <a:stretch/>
        </p:blipFill>
        <p:spPr bwMode="auto">
          <a:xfrm>
            <a:off x="3280228" y="1717964"/>
            <a:ext cx="5428343" cy="40442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TextBox 6"/>
          <p:cNvSpPr txBox="1"/>
          <p:nvPr/>
        </p:nvSpPr>
        <p:spPr>
          <a:xfrm>
            <a:off x="465700" y="4581128"/>
            <a:ext cx="3816424" cy="95410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συντηρητικά τροφίμων - αντιοξειδωτικά</a:t>
            </a:r>
            <a:endParaRPr lang="el-GR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819459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1812" y="548680"/>
            <a:ext cx="7776864" cy="76944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 Χημεία παράγει ενέργεια …</a:t>
            </a:r>
            <a:endParaRPr lang="el-GR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68" t="36439" r="25458" b="28415"/>
          <a:stretch/>
        </p:blipFill>
        <p:spPr bwMode="auto">
          <a:xfrm>
            <a:off x="3672114" y="2036618"/>
            <a:ext cx="5094515" cy="3696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TextBox 6"/>
          <p:cNvSpPr txBox="1"/>
          <p:nvPr/>
        </p:nvSpPr>
        <p:spPr>
          <a:xfrm>
            <a:off x="715260" y="3140968"/>
            <a:ext cx="3816424" cy="95410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εξέδρα εξόρυξης πετρελαίου</a:t>
            </a:r>
            <a:endParaRPr lang="el-GR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5294224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1812" y="548680"/>
            <a:ext cx="7776864" cy="76944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αποθηκεύει ενέργεια …</a:t>
            </a:r>
            <a:endParaRPr lang="el-GR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24" t="36398" r="24496" b="28187"/>
          <a:stretch/>
        </p:blipFill>
        <p:spPr bwMode="auto">
          <a:xfrm>
            <a:off x="5050970" y="1953492"/>
            <a:ext cx="3875315" cy="37651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0" t="36398" r="57088" b="28187"/>
          <a:stretch/>
        </p:blipFill>
        <p:spPr bwMode="auto">
          <a:xfrm>
            <a:off x="101600" y="1953492"/>
            <a:ext cx="3280229" cy="37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627784" y="1628800"/>
            <a:ext cx="2882164" cy="95410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μπαταρία ξηρού στοιχείου</a:t>
            </a:r>
            <a:endParaRPr lang="el-GR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5294224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527" y="548680"/>
            <a:ext cx="8602757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και την αποδίδει όταν χρειάζεται …</a:t>
            </a:r>
            <a:endParaRPr lang="el-GR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54" t="34822" r="25545" b="30213"/>
          <a:stretch/>
        </p:blipFill>
        <p:spPr bwMode="auto">
          <a:xfrm>
            <a:off x="4582407" y="1997364"/>
            <a:ext cx="3904343" cy="36773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TextBox 6"/>
          <p:cNvSpPr txBox="1"/>
          <p:nvPr/>
        </p:nvSpPr>
        <p:spPr>
          <a:xfrm>
            <a:off x="2627784" y="2510419"/>
            <a:ext cx="2882164" cy="95410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μπαταρία ξηρού στοιχείου</a:t>
            </a:r>
            <a:endParaRPr lang="el-GR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8119331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1812" y="548680"/>
            <a:ext cx="7776864" cy="76944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αλλά είναι και επικίνδυνη …</a:t>
            </a:r>
            <a:endParaRPr lang="el-GR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70" t="37637" r="23906" b="32271"/>
          <a:stretch/>
        </p:blipFill>
        <p:spPr bwMode="auto">
          <a:xfrm>
            <a:off x="4513942" y="2147456"/>
            <a:ext cx="4513943" cy="31647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5" t="52548" r="51765" b="26889"/>
          <a:stretch/>
        </p:blipFill>
        <p:spPr bwMode="auto">
          <a:xfrm>
            <a:off x="319314" y="3715657"/>
            <a:ext cx="4020457" cy="21626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TextBox 6"/>
          <p:cNvSpPr txBox="1"/>
          <p:nvPr/>
        </p:nvSpPr>
        <p:spPr>
          <a:xfrm>
            <a:off x="2123728" y="2455001"/>
            <a:ext cx="2882164" cy="95410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ραδιενεργά απόβλητα</a:t>
            </a:r>
            <a:endParaRPr lang="el-GR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8119331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7" t="37315" r="26117" b="26268"/>
          <a:stretch/>
        </p:blipFill>
        <p:spPr bwMode="auto">
          <a:xfrm>
            <a:off x="638628" y="2078182"/>
            <a:ext cx="8011885" cy="3872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39552" y="548680"/>
            <a:ext cx="8136904" cy="76944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και βαρετή ορισμένες φορές …</a:t>
            </a:r>
            <a:endParaRPr lang="el-GR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3562226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1520" y="548680"/>
            <a:ext cx="8640960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όμως οι μαθητές έχουν αντίδοτο …</a:t>
            </a:r>
            <a:endParaRPr lang="el-GR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 descr="χημικοί τύπο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3600" y="2636912"/>
            <a:ext cx="7416800" cy="2492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8963948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3548" y="476672"/>
            <a:ext cx="8136904" cy="144655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ακόμα και ο έρωτας είναι θέμα Χημείας …</a:t>
            </a:r>
            <a:endParaRPr lang="el-GR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1600" y="2420888"/>
            <a:ext cx="4041398" cy="181588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 έρωτας είναι εγκεφαλική λειτουργία που οφείλεται στην παραγωγή ορμονών</a:t>
            </a:r>
            <a:endParaRPr lang="el-GR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9" t="35491" r="24666" b="32138"/>
          <a:stretch/>
        </p:blipFill>
        <p:spPr bwMode="auto">
          <a:xfrm>
            <a:off x="145594" y="4509120"/>
            <a:ext cx="5693409" cy="2277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97" t="31785" r="24411" b="26181"/>
          <a:stretch/>
        </p:blipFill>
        <p:spPr bwMode="auto">
          <a:xfrm>
            <a:off x="5364088" y="2172267"/>
            <a:ext cx="3567258" cy="2874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878330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519" y="548680"/>
            <a:ext cx="8660251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 Χημεία υπολογίζει (για το σήμερα)…</a:t>
            </a:r>
            <a:endParaRPr lang="el-GR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36" t="37832" r="23899" b="33511"/>
          <a:stretch/>
        </p:blipFill>
        <p:spPr bwMode="auto">
          <a:xfrm>
            <a:off x="3556000" y="2105892"/>
            <a:ext cx="5471886" cy="3046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TextBox 6"/>
          <p:cNvSpPr txBox="1"/>
          <p:nvPr/>
        </p:nvSpPr>
        <p:spPr>
          <a:xfrm>
            <a:off x="683568" y="2276872"/>
            <a:ext cx="3600400" cy="95410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εφαρμογές 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</a:t>
            </a:r>
            <a:r>
              <a:rPr lang="el-GR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στη μικροηλεκτρονική</a:t>
            </a:r>
            <a:endParaRPr lang="el-GR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9969761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9552" y="548680"/>
            <a:ext cx="8136904" cy="144655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η Χημεία λοιπόν βρίσκεται παντού …</a:t>
            </a:r>
            <a:endParaRPr lang="el-GR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4" descr="τελο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560" y="2108681"/>
            <a:ext cx="7920880" cy="44583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9878330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 rot="20848310">
            <a:off x="-5773" y="999092"/>
            <a:ext cx="8229600" cy="850106"/>
          </a:xfrm>
          <a:solidFill>
            <a:schemeClr val="bg2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l-GR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παρ’ ότι τη </a:t>
            </a:r>
            <a:r>
              <a:rPr lang="el-GR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βλέπουν έτσι </a:t>
            </a:r>
            <a:r>
              <a:rPr lang="el-GR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ορισμένοι μαθητές</a:t>
            </a:r>
            <a:endParaRPr lang="el-GR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3075" name="Picture 6" descr="OldWoman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64088" y="1340768"/>
            <a:ext cx="3387254" cy="530899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24734689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1506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116632"/>
            <a:ext cx="8229600" cy="724942"/>
          </a:xfrm>
          <a:solidFill>
            <a:schemeClr val="bg2">
              <a:lumMod val="75000"/>
            </a:schemeClr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el-G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Η Χημεία είναι χαρά</a:t>
            </a:r>
          </a:p>
        </p:txBody>
      </p:sp>
      <p:pic>
        <p:nvPicPr>
          <p:cNvPr id="21507" name="Picture 4" descr="chemistryland500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3962" y="946007"/>
            <a:ext cx="7726469" cy="57953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5942261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519" y="548680"/>
            <a:ext cx="8660251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 Χημεία υπολογίζει (και για το χθες)…</a:t>
            </a:r>
            <a:endParaRPr lang="el-GR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29" t="33943" r="26149" b="26103"/>
          <a:stretch/>
        </p:blipFill>
        <p:spPr bwMode="auto">
          <a:xfrm>
            <a:off x="5036509" y="3284984"/>
            <a:ext cx="3157400" cy="32413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42" t="37040" r="29771" b="29021"/>
          <a:stretch/>
        </p:blipFill>
        <p:spPr bwMode="auto">
          <a:xfrm>
            <a:off x="365111" y="2384630"/>
            <a:ext cx="3918857" cy="35698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TextBox 6"/>
          <p:cNvSpPr txBox="1"/>
          <p:nvPr/>
        </p:nvSpPr>
        <p:spPr>
          <a:xfrm>
            <a:off x="4445324" y="1916832"/>
            <a:ext cx="4339770" cy="120032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την ηλικία των απολιθωμάτων με ραδιοχρονολόγηση του άνθρακα</a:t>
            </a:r>
            <a:endParaRPr lang="el-GR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4040263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1812" y="548680"/>
            <a:ext cx="7776864" cy="76944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 Χημεία διαπιστώνει νοθείες …</a:t>
            </a:r>
            <a:endParaRPr lang="el-GR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01" t="37835" r="23984" b="28984"/>
          <a:stretch/>
        </p:blipFill>
        <p:spPr bwMode="auto">
          <a:xfrm>
            <a:off x="3294742" y="2147455"/>
            <a:ext cx="5718629" cy="35276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TextBox 6"/>
          <p:cNvSpPr txBox="1"/>
          <p:nvPr/>
        </p:nvSpPr>
        <p:spPr>
          <a:xfrm>
            <a:off x="539552" y="2736501"/>
            <a:ext cx="3240360" cy="138499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αναλύσεις γίνονται σε τρόφιμα, ποτά, καύσιμα κ.τ.λ.</a:t>
            </a:r>
            <a:endParaRPr lang="el-GR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9969761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1812" y="548680"/>
            <a:ext cx="7776864" cy="144655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 Χημεία μειώνει τις κοινωνικές ανισότητες …</a:t>
            </a:r>
            <a:endParaRPr lang="el-GR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3645024"/>
            <a:ext cx="3240360" cy="138499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r>
              <a:rPr lang="el-GR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 </a:t>
            </a:r>
            <a:r>
              <a:rPr lang="el-GR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οι </a:t>
            </a:r>
            <a:r>
              <a:rPr lang="el-GR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άνθρωποι </a:t>
            </a:r>
            <a:r>
              <a:rPr lang="el-GR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πια  </a:t>
            </a:r>
            <a:r>
              <a:rPr lang="el-GR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πεθαίνουν </a:t>
            </a:r>
            <a:r>
              <a:rPr lang="el-GR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και από την  αφθονία!</a:t>
            </a:r>
            <a:endParaRPr lang="el-GR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338" name="Picture 2" descr="http://2.bp.blogspot.com/_iU06EMd-R-k/SrK64VRgVvI/AAAAAAAAdcE/UR5tHAA_ia0/s400/monk54.blogspot.co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229167"/>
            <a:ext cx="5034136" cy="44677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61067841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1812" y="548680"/>
            <a:ext cx="7776864" cy="76944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 Χημεία γιορτάζει …</a:t>
            </a:r>
            <a:endParaRPr lang="el-GR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536" y="2757511"/>
            <a:ext cx="3240360" cy="181588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τα πυροτεχνήματα περιέχουν πυρίτιδα, 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KClO</a:t>
            </a:r>
            <a:r>
              <a:rPr lang="en-US" sz="2800" b="1" baseline="-25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KNO</a:t>
            </a:r>
            <a:r>
              <a:rPr lang="en-US" sz="2800" b="1" baseline="-25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S, Mg, LiCO</a:t>
            </a:r>
            <a:r>
              <a:rPr lang="en-US" sz="2800" b="1" baseline="-25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BaCl</a:t>
            </a:r>
            <a:r>
              <a:rPr lang="en-US" sz="2800" b="1" baseline="-25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CuCl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...</a:t>
            </a:r>
            <a:endParaRPr lang="el-GR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72" t="35062" r="26970" b="27831"/>
          <a:stretch/>
        </p:blipFill>
        <p:spPr bwMode="auto">
          <a:xfrm>
            <a:off x="3817257" y="1759527"/>
            <a:ext cx="4688114" cy="39445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47813962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1812" y="332656"/>
            <a:ext cx="7776864" cy="76944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 Χημεία έχει ειδικούς …</a:t>
            </a:r>
            <a:endParaRPr lang="el-GR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4" descr="ιερει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3315" y="1268761"/>
            <a:ext cx="2211246" cy="331236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835696" y="1484784"/>
            <a:ext cx="4204708" cy="83099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Ιέρειες</a:t>
            </a:r>
            <a:r>
              <a:rPr lang="el-GR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Ενσάρκωση της δύναμης της χημικής </a:t>
            </a:r>
            <a:r>
              <a:rPr lang="el-GR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γνώσης</a:t>
            </a:r>
            <a:endParaRPr lang="el-GR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4" descr="KIRKI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14"/>
          <a:stretch/>
        </p:blipFill>
        <p:spPr>
          <a:xfrm>
            <a:off x="3996693" y="2534307"/>
            <a:ext cx="4825281" cy="29655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Ορθογώνιο 3"/>
          <p:cNvSpPr/>
          <p:nvPr/>
        </p:nvSpPr>
        <p:spPr>
          <a:xfrm>
            <a:off x="4572000" y="4801808"/>
            <a:ext cx="3657604" cy="46166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el-GR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 Κίρκη γνώριζε τα βότανα</a:t>
            </a:r>
          </a:p>
        </p:txBody>
      </p:sp>
      <p:pic>
        <p:nvPicPr>
          <p:cNvPr id="10" name="Picture 4" descr="προμηθέας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28" y="4787970"/>
            <a:ext cx="1868581" cy="1956121"/>
          </a:xfrm>
          <a:prstGeom prst="rect">
            <a:avLst/>
          </a:prstGeom>
          <a:noFill/>
        </p:spPr>
      </p:pic>
      <p:sp>
        <p:nvSpPr>
          <p:cNvPr id="5" name="Ορθογώνιο 4"/>
          <p:cNvSpPr/>
          <p:nvPr/>
        </p:nvSpPr>
        <p:spPr>
          <a:xfrm>
            <a:off x="2339752" y="5876258"/>
            <a:ext cx="5373330" cy="46166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el-GR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Τον τιμώρησε το ιερατείο και όχι οι Θεοί</a:t>
            </a:r>
          </a:p>
        </p:txBody>
      </p:sp>
    </p:spTree>
    <p:extLst>
      <p:ext uri="{BB962C8B-B14F-4D97-AF65-F5344CB8AC3E}">
        <p14:creationId xmlns:p14="http://schemas.microsoft.com/office/powerpoint/2010/main" val="12060070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1812" y="548680"/>
            <a:ext cx="7776864" cy="144655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 Χημεία υπολογίζει την οξύτητα διαλυμάτων …</a:t>
            </a:r>
            <a:endParaRPr lang="el-GR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1812" y="3738329"/>
            <a:ext cx="3240360" cy="95410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μέτρηση του 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</a:t>
            </a:r>
            <a:r>
              <a:rPr lang="el-GR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σε 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Coca-Cola</a:t>
            </a:r>
            <a:endParaRPr lang="el-GR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03" t="39068" r="29709" b="27112"/>
          <a:stretch/>
        </p:blipFill>
        <p:spPr bwMode="auto">
          <a:xfrm>
            <a:off x="4139952" y="2272145"/>
            <a:ext cx="3988047" cy="38864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47813962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1665</TotalTime>
  <Words>415</Words>
  <Application>Microsoft Office PowerPoint</Application>
  <PresentationFormat>Προβολή στην οθόνη (4:3)</PresentationFormat>
  <Paragraphs>63</Paragraphs>
  <Slides>32</Slides>
  <Notes>2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32</vt:i4>
      </vt:variant>
    </vt:vector>
  </HeadingPairs>
  <TitlesOfParts>
    <vt:vector size="33" baseType="lpstr">
      <vt:lpstr>Θέμα του Office</vt:lpstr>
      <vt:lpstr>Η χημεία είναι παντού …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παρ’ ότι τη βλέπουν έτσι ορισμένοι μαθητές</vt:lpstr>
      <vt:lpstr>Η Χημεία είναι χαρά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Ειρήνη</dc:creator>
  <cp:lastModifiedBy>Kostas</cp:lastModifiedBy>
  <cp:revision>70</cp:revision>
  <dcterms:created xsi:type="dcterms:W3CDTF">2012-08-14T17:28:06Z</dcterms:created>
  <dcterms:modified xsi:type="dcterms:W3CDTF">2012-10-07T14:46:09Z</dcterms:modified>
</cp:coreProperties>
</file>