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64" r:id="rId8"/>
    <p:sldId id="266" r:id="rId9"/>
    <p:sldId id="267" r:id="rId10"/>
    <p:sldId id="25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799" y="4992062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ANA</a:t>
            </a:r>
            <a:r>
              <a:rPr lang="el-GR" sz="5400" b="1" dirty="0" smtClean="0"/>
              <a:t>ΠΝΕΥΣΤΙΚΟ ΣΥΣΤΗΜΑ</a:t>
            </a:r>
            <a:endParaRPr lang="en-US" sz="54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9799" y="4071387"/>
            <a:ext cx="9144000" cy="754025"/>
          </a:xfrm>
        </p:spPr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ΚΕΦΑΛΑΙΟ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85" y="374504"/>
            <a:ext cx="4742512" cy="40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565"/>
            <a:ext cx="3733196" cy="3756384"/>
          </a:xfrm>
          <a:prstGeom prst="rect">
            <a:avLst/>
          </a:prstGeom>
        </p:spPr>
      </p:pic>
      <p:pic>
        <p:nvPicPr>
          <p:cNvPr id="5" name="Picture 2" descr="Αποτέλεσμα εικόνας για τραχει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47" y="2299639"/>
            <a:ext cx="5052901" cy="34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8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ΚΑΠΝΙΣΜΑ ΚΑΙ ΥΓΕΙΑ </a:t>
            </a:r>
            <a:endParaRPr lang="en-US" dirty="0"/>
          </a:p>
        </p:txBody>
      </p:sp>
      <p:pic>
        <p:nvPicPr>
          <p:cNvPr id="3074" name="Picture 2" descr="Αποτέλεσμα εικόνας για αναπνευστικο συστη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" y="2459864"/>
            <a:ext cx="4999127" cy="29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οτέλεσμα εικόνας για αναπνευστικο συστημα και καπνισ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12" y="1907348"/>
            <a:ext cx="4953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2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712" y="741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όργανα του αναπνευστικού συστήματος       </a:t>
            </a:r>
            <a:r>
              <a:rPr lang="el-GR" sz="4400" b="1" dirty="0">
                <a:solidFill>
                  <a:schemeClr val="tx1"/>
                </a:solidFill>
              </a:rPr>
              <a:t> </a:t>
            </a:r>
            <a:r>
              <a:rPr lang="el-GR" sz="3200" b="1" dirty="0">
                <a:solidFill>
                  <a:schemeClr val="tx1"/>
                </a:solidFill>
              </a:rPr>
              <a:t/>
            </a:r>
            <a:br>
              <a:rPr lang="el-GR" sz="32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92472" y="1782180"/>
            <a:ext cx="4463603" cy="4351338"/>
          </a:xfrm>
        </p:spPr>
        <p:txBody>
          <a:bodyPr/>
          <a:lstStyle/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Μύτη </a:t>
            </a: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7762" lvl="2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Φάρυγγας </a:t>
            </a:r>
          </a:p>
          <a:p>
            <a:pPr marL="1147762" lvl="2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Λάρυγγας </a:t>
            </a:r>
            <a:endParaRPr lang="el-G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Τραχεία </a:t>
            </a:r>
          </a:p>
          <a:p>
            <a:pPr marL="1147762" lvl="2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Βρογχικό δέντρο </a:t>
            </a:r>
          </a:p>
          <a:p>
            <a:pPr marL="1147762" lvl="2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Πνεύμονες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Αποτέλεσμα εικόνας για αναπνευστικο συστη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14" y="1877140"/>
            <a:ext cx="5548557" cy="41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3024" y="550617"/>
            <a:ext cx="10934625" cy="4351338"/>
          </a:xfrm>
        </p:spPr>
        <p:txBody>
          <a:bodyPr/>
          <a:lstStyle/>
          <a:p>
            <a:pPr marL="704850" lvl="1" indent="-3429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αέρας εισέρχεται στη ρινική κοιλότητα η οποία καλύπτεται από βλεννογόνο    </a:t>
            </a:r>
            <a:endParaRPr lang="el-G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επιγλωττίδα κατεβαίνει και εμποδίζει την είσοδο της τροφής στο λάρυγγα 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την επιγλωττίδα βρίσκεται η γλωττίδα στα άκρα της οποίας βρίσκονται οι φωνητικές χορδές </a:t>
            </a:r>
          </a:p>
          <a:p>
            <a:pPr marL="1417638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0563" lvl="1" indent="-3429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αέρας από το φάρυγγα περνά στο λάρυγγα 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97" y="3065842"/>
            <a:ext cx="2857500" cy="28384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21" y="2939118"/>
            <a:ext cx="2991728" cy="296517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11" y="3280154"/>
            <a:ext cx="2286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0297" y="537736"/>
            <a:ext cx="11290941" cy="5798669"/>
          </a:xfrm>
        </p:spPr>
        <p:txBody>
          <a:bodyPr>
            <a:normAutofit/>
          </a:bodyPr>
          <a:lstStyle/>
          <a:p>
            <a:pPr marL="647700" lvl="1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λάρυγγα ο αέρας περνά στη τραχεία 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7700" lvl="1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Έπειτα στους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βρόγχους που οδηγούν στους πνεύμονες    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7700" lvl="1" indent="-285750">
              <a:spcBef>
                <a:spcPct val="20000"/>
              </a:spcBef>
              <a:tabLst>
                <a:tab pos="365125" algn="l"/>
              </a:tabLs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7700" lvl="1" indent="-285750">
              <a:spcBef>
                <a:spcPct val="20000"/>
              </a:spcBef>
              <a:tabLst>
                <a:tab pos="365125" algn="l"/>
              </a:tabLst>
              <a:defRPr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7700" lvl="1" indent="-285750">
              <a:spcBef>
                <a:spcPct val="20000"/>
              </a:spcBef>
              <a:tabLst>
                <a:tab pos="365125" algn="l"/>
              </a:tabLs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lvl="1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17" y="1467053"/>
            <a:ext cx="3045855" cy="2113276"/>
          </a:xfrm>
          <a:prstGeom prst="rect">
            <a:avLst/>
          </a:prstGeom>
        </p:spPr>
      </p:pic>
      <p:pic>
        <p:nvPicPr>
          <p:cNvPr id="5" name="Objec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97" y="689254"/>
            <a:ext cx="2759343" cy="23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Αποτέλεσμα εικόνας για τραχει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54" y="3141369"/>
            <a:ext cx="3283084" cy="365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0" y="3755169"/>
            <a:ext cx="5512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lvl="1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 των πνευμόνων κάθε βρόγχος διακλαδίζεται σε μικρότερους αγωγούς σχηματίζοντας το βρογχικό δέντρο  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άκρα του σχηματίζονται μικρό αεροφόροι σάκοι οι κυψελίδες</a:t>
            </a:r>
          </a:p>
        </p:txBody>
      </p:sp>
    </p:spTree>
    <p:extLst>
      <p:ext uri="{BB962C8B-B14F-4D97-AF65-F5344CB8AC3E}">
        <p14:creationId xmlns:p14="http://schemas.microsoft.com/office/powerpoint/2010/main" val="21809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6665" y="653648"/>
            <a:ext cx="10233800" cy="672876"/>
          </a:xfrm>
        </p:spPr>
        <p:txBody>
          <a:bodyPr/>
          <a:lstStyle/>
          <a:p>
            <a:r>
              <a:rPr lang="el-GR" dirty="0" smtClean="0"/>
              <a:t>Κυψελίδες</a:t>
            </a:r>
            <a:endParaRPr lang="en-US" dirty="0"/>
          </a:p>
        </p:txBody>
      </p:sp>
      <p:pic>
        <p:nvPicPr>
          <p:cNvPr id="6146" name="Picture 2" descr="Αποτέλεσμα εικόνας για κυψελιδες πνευμονω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5" y="1697216"/>
            <a:ext cx="3962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34" y="1697216"/>
            <a:ext cx="1869919" cy="2325204"/>
          </a:xfrm>
          <a:prstGeom prst="rect">
            <a:avLst/>
          </a:prstGeom>
        </p:spPr>
      </p:pic>
      <p:pic>
        <p:nvPicPr>
          <p:cNvPr id="6148" name="Picture 4" descr="Αποτέλεσμα εικόνας για κυψελιδες πνευμονω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64" y="3381352"/>
            <a:ext cx="27432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8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19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Βρείτε τα όργανα του Αναπνευστικού</a:t>
            </a:r>
            <a:endParaRPr lang="en-US" dirty="0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0" y="1497504"/>
            <a:ext cx="5126403" cy="50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/>
          <a:lstStyle/>
          <a:p>
            <a:r>
              <a:rPr lang="el-GR" dirty="0" smtClean="0"/>
              <a:t>ΕΙΣΠΝΟΗ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7044" y="1278173"/>
            <a:ext cx="9631051" cy="4351338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είσοδος του αέρα γίνεται με τη βοήθεια του διαφράγματος και των μεσοπλεύριων μυών          </a:t>
            </a:r>
            <a:endParaRPr lang="el-GR" dirty="0">
              <a:solidFill>
                <a:schemeClr val="tx1"/>
              </a:solidFill>
            </a:endParaRPr>
          </a:p>
          <a:p>
            <a:pPr marL="704850" lvl="1" indent="-3429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dirty="0">
                <a:solidFill>
                  <a:schemeClr val="tx1"/>
                </a:solidFill>
              </a:rPr>
              <a:t>Συστέλλονται οι μεσοπλεύριοι μυς και το </a:t>
            </a:r>
            <a:r>
              <a:rPr lang="el-GR" dirty="0" smtClean="0">
                <a:solidFill>
                  <a:schemeClr val="tx1"/>
                </a:solidFill>
              </a:rPr>
              <a:t>διάφραγμα</a:t>
            </a:r>
          </a:p>
          <a:p>
            <a:pPr marL="704850" lvl="1" indent="-3429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Με </a:t>
            </a:r>
            <a:r>
              <a:rPr lang="el-GR" sz="2400" dirty="0">
                <a:solidFill>
                  <a:schemeClr val="tx1"/>
                </a:solidFill>
              </a:rPr>
              <a:t>τη συστολή το </a:t>
            </a:r>
            <a:r>
              <a:rPr lang="el-GR" sz="2400" b="1" u="sng" dirty="0">
                <a:solidFill>
                  <a:schemeClr val="tx1"/>
                </a:solidFill>
              </a:rPr>
              <a:t>διάφραγμα</a:t>
            </a:r>
            <a:r>
              <a:rPr lang="el-GR" sz="2400" dirty="0">
                <a:solidFill>
                  <a:schemeClr val="tx1"/>
                </a:solidFill>
              </a:rPr>
              <a:t> κατεβαίνει προς τα κάτω και οι πλευρές ανυψώνονται προς τα πάνω και </a:t>
            </a:r>
            <a:r>
              <a:rPr lang="el-GR" sz="2400" dirty="0" smtClean="0">
                <a:solidFill>
                  <a:schemeClr val="tx1"/>
                </a:solidFill>
              </a:rPr>
              <a:t>έξω</a:t>
            </a:r>
          </a:p>
          <a:p>
            <a:pPr marL="690563" lvl="1" indent="-3429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dirty="0" smtClean="0">
                <a:solidFill>
                  <a:schemeClr val="tx1"/>
                </a:solidFill>
              </a:rPr>
              <a:t>Αυξάνεται </a:t>
            </a:r>
            <a:r>
              <a:rPr lang="el-GR" dirty="0">
                <a:solidFill>
                  <a:schemeClr val="tx1"/>
                </a:solidFill>
              </a:rPr>
              <a:t>ο όγκος της θωρακικής κοιλότητας προκαλώντας την είσοδο ατμοσφαιρικού αέρα στους πνεύμονες </a:t>
            </a:r>
          </a:p>
          <a:p>
            <a:endParaRPr lang="en-US" sz="2400" dirty="0"/>
          </a:p>
        </p:txBody>
      </p:sp>
      <p:pic>
        <p:nvPicPr>
          <p:cNvPr id="7170" name="Picture 2" descr="Αποτέλεσμα εικόνας για εισπνοη μεσοπλευριοι μυε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3" y="4491061"/>
            <a:ext cx="2286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624" y="1762148"/>
            <a:ext cx="2486025" cy="48672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65" y="4061498"/>
            <a:ext cx="2943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5017" y="103030"/>
            <a:ext cx="10515600" cy="1325563"/>
          </a:xfrm>
        </p:spPr>
        <p:txBody>
          <a:bodyPr/>
          <a:lstStyle/>
          <a:p>
            <a:r>
              <a:rPr lang="el-GR" dirty="0" smtClean="0"/>
              <a:t>ΕΚΠΝΟΗ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031" y="1271834"/>
            <a:ext cx="12088969" cy="4351338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έξοδος του αέρα γίνεται με τη βοήθεια του διαφράγματος και των μεσοπλεύριων μυών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solidFill>
                  <a:schemeClr val="tx1"/>
                </a:solidFill>
              </a:rPr>
              <a:t>  </a:t>
            </a:r>
            <a:r>
              <a:rPr lang="el-GR" sz="2400" dirty="0" smtClean="0">
                <a:solidFill>
                  <a:schemeClr val="tx1"/>
                </a:solidFill>
              </a:rPr>
              <a:t>Χαλάρωση </a:t>
            </a:r>
            <a:r>
              <a:rPr lang="el-GR" sz="2400" dirty="0">
                <a:solidFill>
                  <a:schemeClr val="tx1"/>
                </a:solidFill>
              </a:rPr>
              <a:t>των  μεσοπλεύριων μυών και του διαφράγματος    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Με </a:t>
            </a:r>
            <a:r>
              <a:rPr lang="el-GR" sz="2400" dirty="0">
                <a:solidFill>
                  <a:schemeClr val="tx1"/>
                </a:solidFill>
              </a:rPr>
              <a:t>τη χαλάρωση το διάφραγμα επανακτά το θολωτό  σχήμα και οι πλευρές μετακινούνται προς τα κάτω και </a:t>
            </a:r>
            <a:r>
              <a:rPr lang="el-GR" sz="2400" dirty="0" smtClean="0">
                <a:solidFill>
                  <a:schemeClr val="tx1"/>
                </a:solidFill>
              </a:rPr>
              <a:t>μέσα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Η θωρακική κοιλότητα επανέρχεται στην αρχική της κατάσταση αφού μειώνεται ο όγκος της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Οι </a:t>
            </a:r>
            <a:r>
              <a:rPr lang="el-GR" sz="2400" dirty="0">
                <a:solidFill>
                  <a:schemeClr val="tx1"/>
                </a:solidFill>
              </a:rPr>
              <a:t>πνεύμονες συμπιέζονται και ο αέρας εξωθείται στο περιβάλλον   </a:t>
            </a:r>
          </a:p>
          <a:p>
            <a:endParaRPr lang="en-US" dirty="0"/>
          </a:p>
        </p:txBody>
      </p:sp>
      <p:pic>
        <p:nvPicPr>
          <p:cNvPr id="4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28" y="3695967"/>
            <a:ext cx="244157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Σχετική εικόν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83" y="4107897"/>
            <a:ext cx="1901464" cy="26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3986479"/>
            <a:ext cx="2152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22703"/>
            <a:ext cx="10515600" cy="1325563"/>
          </a:xfrm>
        </p:spPr>
        <p:txBody>
          <a:bodyPr/>
          <a:lstStyle/>
          <a:p>
            <a:r>
              <a:rPr lang="el-GR" dirty="0" smtClean="0"/>
              <a:t>ΕΙΣΠΝΟΗ - ΕΚΠΝΟΗ</a:t>
            </a:r>
            <a:endParaRPr lang="en-US" dirty="0"/>
          </a:p>
        </p:txBody>
      </p:sp>
      <p:pic>
        <p:nvPicPr>
          <p:cNvPr id="10242" name="Picture 2" descr="Αποτέλεσμα εικόνας για expira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9243"/>
            <a:ext cx="5486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breath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7786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57900"/>
      </p:ext>
    </p:extLst>
  </p:cSld>
  <p:clrMapOvr>
    <a:masterClrMapping/>
  </p:clrMapOvr>
</p:sld>
</file>

<file path=ppt/theme/theme1.xml><?xml version="1.0" encoding="utf-8"?>
<a:theme xmlns:a="http://schemas.openxmlformats.org/drawingml/2006/main" name="Βάθος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TM04033923[[fn=Βάθος]]</Template>
  <TotalTime>175</TotalTime>
  <Words>229</Words>
  <Application>Microsoft Office PowerPoint</Application>
  <PresentationFormat>Ευρεία οθόνη</PresentationFormat>
  <Paragraphs>41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Βάθος</vt:lpstr>
      <vt:lpstr>ANAΠΝΕΥΣΤΙΚΟ ΣΥΣΤΗΜΑ</vt:lpstr>
      <vt:lpstr>Τα όργανα του αναπνευστικού συστήματος         </vt:lpstr>
      <vt:lpstr>Παρουσίαση του PowerPoint</vt:lpstr>
      <vt:lpstr>Παρουσίαση του PowerPoint</vt:lpstr>
      <vt:lpstr>Παρουσίαση του PowerPoint</vt:lpstr>
      <vt:lpstr>Βρείτε τα όργανα του Αναπνευστικού</vt:lpstr>
      <vt:lpstr>ΕΙΣΠΝΟΗ</vt:lpstr>
      <vt:lpstr>ΕΚΠΝΟΗ</vt:lpstr>
      <vt:lpstr>ΕΙΣΠΝΟΗ - ΕΚΠΝΟΗ</vt:lpstr>
      <vt:lpstr>Παρουσίαση του PowerPoint</vt:lpstr>
      <vt:lpstr>ΚΑΠΝΙΣΜΑ ΚΑΙ ΥΓΕΙΑ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ANAΠΝΕΥΣΤΙΚΟ ΣΥΣΤΗΜΑ</dc:title>
  <dc:creator>eirini</dc:creator>
  <cp:lastModifiedBy>eirini</cp:lastModifiedBy>
  <cp:revision>10</cp:revision>
  <dcterms:created xsi:type="dcterms:W3CDTF">2017-03-30T16:34:07Z</dcterms:created>
  <dcterms:modified xsi:type="dcterms:W3CDTF">2017-04-02T17:32:50Z</dcterms:modified>
</cp:coreProperties>
</file>