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sldIdLst>
    <p:sldId id="256" r:id="rId2"/>
    <p:sldId id="258" r:id="rId3"/>
    <p:sldId id="257" r:id="rId4"/>
    <p:sldId id="259" r:id="rId5"/>
    <p:sldId id="262" r:id="rId6"/>
    <p:sldId id="261" r:id="rId7"/>
    <p:sldId id="264" r:id="rId8"/>
    <p:sldId id="263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234FEC-DACD-4455-A2C7-339A103320F4}" v="14" dt="2025-06-10T07:31:01.8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108" y="9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1E82DB-EB19-4C1B-9097-9FAFF031C370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77B4858-5C2D-4C33-8EF6-76239C5AA49C}">
      <dgm:prSet/>
      <dgm:spPr/>
      <dgm:t>
        <a:bodyPr/>
        <a:lstStyle/>
        <a:p>
          <a:r>
            <a:rPr lang="el-GR"/>
            <a:t>1. Αερόβια Γυμναστική</a:t>
          </a:r>
          <a:endParaRPr lang="en-US"/>
        </a:p>
      </dgm:t>
    </dgm:pt>
    <dgm:pt modelId="{2650DEC3-AC0F-4067-A5D0-684971EAA58C}" type="parTrans" cxnId="{92720FB5-D879-41BD-8797-890052602E14}">
      <dgm:prSet/>
      <dgm:spPr/>
      <dgm:t>
        <a:bodyPr/>
        <a:lstStyle/>
        <a:p>
          <a:endParaRPr lang="en-US"/>
        </a:p>
      </dgm:t>
    </dgm:pt>
    <dgm:pt modelId="{A81556F9-B01E-45A2-A465-01AE22A0B83A}" type="sibTrans" cxnId="{92720FB5-D879-41BD-8797-890052602E14}">
      <dgm:prSet/>
      <dgm:spPr/>
      <dgm:t>
        <a:bodyPr/>
        <a:lstStyle/>
        <a:p>
          <a:endParaRPr lang="en-US"/>
        </a:p>
      </dgm:t>
    </dgm:pt>
    <dgm:pt modelId="{44379A32-7F3C-4812-80FB-33C25E977D9E}">
      <dgm:prSet/>
      <dgm:spPr/>
      <dgm:t>
        <a:bodyPr/>
        <a:lstStyle/>
        <a:p>
          <a:r>
            <a:rPr lang="el-GR"/>
            <a:t>Τρέξιμο, χορός, ποδήλατο, κολύμβηση</a:t>
          </a:r>
          <a:endParaRPr lang="en-US"/>
        </a:p>
      </dgm:t>
    </dgm:pt>
    <dgm:pt modelId="{6275322F-669D-4D55-8817-D4D25D9ACD30}" type="parTrans" cxnId="{FC2272A2-6A3D-4C22-B14F-5020BB5A86E7}">
      <dgm:prSet/>
      <dgm:spPr/>
      <dgm:t>
        <a:bodyPr/>
        <a:lstStyle/>
        <a:p>
          <a:endParaRPr lang="en-US"/>
        </a:p>
      </dgm:t>
    </dgm:pt>
    <dgm:pt modelId="{39335390-AEA1-4DBD-9B6C-369BD3825E02}" type="sibTrans" cxnId="{FC2272A2-6A3D-4C22-B14F-5020BB5A86E7}">
      <dgm:prSet/>
      <dgm:spPr/>
      <dgm:t>
        <a:bodyPr/>
        <a:lstStyle/>
        <a:p>
          <a:endParaRPr lang="en-US"/>
        </a:p>
      </dgm:t>
    </dgm:pt>
    <dgm:pt modelId="{510AF448-6157-47A9-8746-7567FB2B7C14}">
      <dgm:prSet/>
      <dgm:spPr/>
      <dgm:t>
        <a:bodyPr/>
        <a:lstStyle/>
        <a:p>
          <a:r>
            <a:rPr lang="el-GR"/>
            <a:t>Οφέλη: Βελτίωση αναπνοής και κυκλοφορίας αίματος</a:t>
          </a:r>
          <a:endParaRPr lang="en-US"/>
        </a:p>
      </dgm:t>
    </dgm:pt>
    <dgm:pt modelId="{111A00AF-8D11-4CD5-B29B-D90086A660FD}" type="parTrans" cxnId="{0C5004E5-1671-4B8D-86CB-067D63103999}">
      <dgm:prSet/>
      <dgm:spPr/>
      <dgm:t>
        <a:bodyPr/>
        <a:lstStyle/>
        <a:p>
          <a:endParaRPr lang="en-US"/>
        </a:p>
      </dgm:t>
    </dgm:pt>
    <dgm:pt modelId="{B62BB02D-BBE1-4FEB-B1D9-878CFA17B7B0}" type="sibTrans" cxnId="{0C5004E5-1671-4B8D-86CB-067D63103999}">
      <dgm:prSet/>
      <dgm:spPr/>
      <dgm:t>
        <a:bodyPr/>
        <a:lstStyle/>
        <a:p>
          <a:endParaRPr lang="en-US"/>
        </a:p>
      </dgm:t>
    </dgm:pt>
    <dgm:pt modelId="{14B7DFC9-CFC8-4B37-BF25-6B750AA970D4}">
      <dgm:prSet/>
      <dgm:spPr/>
      <dgm:t>
        <a:bodyPr/>
        <a:lstStyle/>
        <a:p>
          <a:r>
            <a:rPr lang="el-GR"/>
            <a:t>2.</a:t>
          </a:r>
          <a:r>
            <a:rPr lang="en-US"/>
            <a:t> </a:t>
          </a:r>
          <a:r>
            <a:rPr lang="el-GR"/>
            <a:t>Άσκηση Δύναμης</a:t>
          </a:r>
          <a:endParaRPr lang="en-US"/>
        </a:p>
      </dgm:t>
    </dgm:pt>
    <dgm:pt modelId="{AECE0783-CA56-4DA3-9BEC-8923BB4919A9}" type="parTrans" cxnId="{9D009F1D-FDB0-49B6-A325-C66D9A4FF501}">
      <dgm:prSet/>
      <dgm:spPr/>
      <dgm:t>
        <a:bodyPr/>
        <a:lstStyle/>
        <a:p>
          <a:endParaRPr lang="en-US"/>
        </a:p>
      </dgm:t>
    </dgm:pt>
    <dgm:pt modelId="{7CCC46D0-2DA8-43C5-B523-B83DFDB98107}" type="sibTrans" cxnId="{9D009F1D-FDB0-49B6-A325-C66D9A4FF501}">
      <dgm:prSet/>
      <dgm:spPr/>
      <dgm:t>
        <a:bodyPr/>
        <a:lstStyle/>
        <a:p>
          <a:endParaRPr lang="en-US"/>
        </a:p>
      </dgm:t>
    </dgm:pt>
    <dgm:pt modelId="{FB2326A0-0B66-492D-B464-FDD9650345B8}">
      <dgm:prSet/>
      <dgm:spPr/>
      <dgm:t>
        <a:bodyPr/>
        <a:lstStyle/>
        <a:p>
          <a:r>
            <a:rPr lang="el-GR"/>
            <a:t>Βάρη, push-ups, λάστιχα</a:t>
          </a:r>
          <a:endParaRPr lang="en-US"/>
        </a:p>
      </dgm:t>
    </dgm:pt>
    <dgm:pt modelId="{8A262FCD-142C-401C-84BA-E72D829509DB}" type="parTrans" cxnId="{C3A98264-5035-4170-B02C-B2030EDA4491}">
      <dgm:prSet/>
      <dgm:spPr/>
      <dgm:t>
        <a:bodyPr/>
        <a:lstStyle/>
        <a:p>
          <a:endParaRPr lang="en-US"/>
        </a:p>
      </dgm:t>
    </dgm:pt>
    <dgm:pt modelId="{86249DFE-9CF3-44F9-81FC-19B6BA2D7BF7}" type="sibTrans" cxnId="{C3A98264-5035-4170-B02C-B2030EDA4491}">
      <dgm:prSet/>
      <dgm:spPr/>
      <dgm:t>
        <a:bodyPr/>
        <a:lstStyle/>
        <a:p>
          <a:endParaRPr lang="en-US"/>
        </a:p>
      </dgm:t>
    </dgm:pt>
    <dgm:pt modelId="{EC7F628C-2495-47EA-A4E6-919B8AA3E3E4}">
      <dgm:prSet/>
      <dgm:spPr/>
      <dgm:t>
        <a:bodyPr/>
        <a:lstStyle/>
        <a:p>
          <a:r>
            <a:rPr lang="el-GR"/>
            <a:t>Οφέλη: Αύξηση μυϊκής μάζας και δύναμης</a:t>
          </a:r>
          <a:endParaRPr lang="en-US"/>
        </a:p>
      </dgm:t>
    </dgm:pt>
    <dgm:pt modelId="{CE24EEA3-6C57-462B-8314-D478650B2A75}" type="parTrans" cxnId="{1F83DAC0-FC7D-45A9-91B8-864BFFACFCAB}">
      <dgm:prSet/>
      <dgm:spPr/>
      <dgm:t>
        <a:bodyPr/>
        <a:lstStyle/>
        <a:p>
          <a:endParaRPr lang="en-US"/>
        </a:p>
      </dgm:t>
    </dgm:pt>
    <dgm:pt modelId="{9CFB1D8D-12B0-4FF9-B75C-1D0A3B3DCAB9}" type="sibTrans" cxnId="{1F83DAC0-FC7D-45A9-91B8-864BFFACFCAB}">
      <dgm:prSet/>
      <dgm:spPr/>
      <dgm:t>
        <a:bodyPr/>
        <a:lstStyle/>
        <a:p>
          <a:endParaRPr lang="en-US"/>
        </a:p>
      </dgm:t>
    </dgm:pt>
    <dgm:pt modelId="{A7ED2B95-F18B-4F90-A6B5-513714728A9E}">
      <dgm:prSet/>
      <dgm:spPr/>
      <dgm:t>
        <a:bodyPr/>
        <a:lstStyle/>
        <a:p>
          <a:r>
            <a:rPr lang="el-GR"/>
            <a:t>3. Ασκήσεις Ευλυγισίας</a:t>
          </a:r>
          <a:endParaRPr lang="en-US"/>
        </a:p>
      </dgm:t>
    </dgm:pt>
    <dgm:pt modelId="{56DC37C7-32AE-4083-ACCE-752DC6D8A09B}" type="parTrans" cxnId="{E67351AB-5218-40AD-8B09-53A58E4DDFFC}">
      <dgm:prSet/>
      <dgm:spPr/>
      <dgm:t>
        <a:bodyPr/>
        <a:lstStyle/>
        <a:p>
          <a:endParaRPr lang="en-US"/>
        </a:p>
      </dgm:t>
    </dgm:pt>
    <dgm:pt modelId="{E5DC022D-FFE6-4280-AA6A-F79EB5AE9B0C}" type="sibTrans" cxnId="{E67351AB-5218-40AD-8B09-53A58E4DDFFC}">
      <dgm:prSet/>
      <dgm:spPr/>
      <dgm:t>
        <a:bodyPr/>
        <a:lstStyle/>
        <a:p>
          <a:endParaRPr lang="en-US"/>
        </a:p>
      </dgm:t>
    </dgm:pt>
    <dgm:pt modelId="{CA385B38-46D9-48D1-AA4F-6518B6A09B12}">
      <dgm:prSet/>
      <dgm:spPr/>
      <dgm:t>
        <a:bodyPr/>
        <a:lstStyle/>
        <a:p>
          <a:r>
            <a:rPr lang="el-GR"/>
            <a:t>Γιόγκα, πιλάτες, διατάσεις</a:t>
          </a:r>
          <a:endParaRPr lang="en-US"/>
        </a:p>
      </dgm:t>
    </dgm:pt>
    <dgm:pt modelId="{B709DA7B-FEF3-4CCF-A0D9-9A46C949ECC4}" type="parTrans" cxnId="{3CB96073-D7E2-426B-9734-ECFDE424E057}">
      <dgm:prSet/>
      <dgm:spPr/>
      <dgm:t>
        <a:bodyPr/>
        <a:lstStyle/>
        <a:p>
          <a:endParaRPr lang="en-US"/>
        </a:p>
      </dgm:t>
    </dgm:pt>
    <dgm:pt modelId="{A1754840-7096-47AB-A698-9D35BF04F802}" type="sibTrans" cxnId="{3CB96073-D7E2-426B-9734-ECFDE424E057}">
      <dgm:prSet/>
      <dgm:spPr/>
      <dgm:t>
        <a:bodyPr/>
        <a:lstStyle/>
        <a:p>
          <a:endParaRPr lang="en-US"/>
        </a:p>
      </dgm:t>
    </dgm:pt>
    <dgm:pt modelId="{B3680D2F-66B6-4FA5-8D5E-CE387CA800E7}">
      <dgm:prSet/>
      <dgm:spPr/>
      <dgm:t>
        <a:bodyPr/>
        <a:lstStyle/>
        <a:p>
          <a:r>
            <a:rPr lang="el-GR"/>
            <a:t>Οφέλη: Πρόληψη τραυματισμών, καλύτερη κίνηση</a:t>
          </a:r>
          <a:endParaRPr lang="en-US"/>
        </a:p>
      </dgm:t>
    </dgm:pt>
    <dgm:pt modelId="{9A238AE3-B8ED-4457-A194-CC9131F61620}" type="parTrans" cxnId="{FD792B31-238C-43BB-9389-59BCE80DC9CA}">
      <dgm:prSet/>
      <dgm:spPr/>
      <dgm:t>
        <a:bodyPr/>
        <a:lstStyle/>
        <a:p>
          <a:endParaRPr lang="en-US"/>
        </a:p>
      </dgm:t>
    </dgm:pt>
    <dgm:pt modelId="{A6205644-397D-41AC-80AA-72CE03E56084}" type="sibTrans" cxnId="{FD792B31-238C-43BB-9389-59BCE80DC9CA}">
      <dgm:prSet/>
      <dgm:spPr/>
      <dgm:t>
        <a:bodyPr/>
        <a:lstStyle/>
        <a:p>
          <a:endParaRPr lang="en-US"/>
        </a:p>
      </dgm:t>
    </dgm:pt>
    <dgm:pt modelId="{BE0F9EEB-7C09-437D-83BF-DAB1F038172F}">
      <dgm:prSet/>
      <dgm:spPr/>
      <dgm:t>
        <a:bodyPr/>
        <a:lstStyle/>
        <a:p>
          <a:r>
            <a:rPr lang="el-GR"/>
            <a:t>4. Λειτουργική Γυμναστική</a:t>
          </a:r>
          <a:endParaRPr lang="en-US"/>
        </a:p>
      </dgm:t>
    </dgm:pt>
    <dgm:pt modelId="{0D7CA43B-261F-47D1-ADE6-E624EAB6A3A7}" type="parTrans" cxnId="{46E857F0-112A-4514-8B79-0A82457A2F2C}">
      <dgm:prSet/>
      <dgm:spPr/>
      <dgm:t>
        <a:bodyPr/>
        <a:lstStyle/>
        <a:p>
          <a:endParaRPr lang="en-US"/>
        </a:p>
      </dgm:t>
    </dgm:pt>
    <dgm:pt modelId="{36A6C07D-A63F-4531-A395-1CCCC292EFD9}" type="sibTrans" cxnId="{46E857F0-112A-4514-8B79-0A82457A2F2C}">
      <dgm:prSet/>
      <dgm:spPr/>
      <dgm:t>
        <a:bodyPr/>
        <a:lstStyle/>
        <a:p>
          <a:endParaRPr lang="en-US"/>
        </a:p>
      </dgm:t>
    </dgm:pt>
    <dgm:pt modelId="{6BDA9154-031E-4650-A8F4-BC8A7C944AAD}">
      <dgm:prSet/>
      <dgm:spPr/>
      <dgm:t>
        <a:bodyPr/>
        <a:lstStyle/>
        <a:p>
          <a:r>
            <a:rPr lang="el-GR"/>
            <a:t>CrossFit, HIITΟ</a:t>
          </a:r>
          <a:endParaRPr lang="en-US"/>
        </a:p>
      </dgm:t>
    </dgm:pt>
    <dgm:pt modelId="{18064296-FBC2-4D2E-8EAA-BF5D19F15EA1}" type="parTrans" cxnId="{E4A371FF-333A-4879-B97C-4C38C3811C54}">
      <dgm:prSet/>
      <dgm:spPr/>
      <dgm:t>
        <a:bodyPr/>
        <a:lstStyle/>
        <a:p>
          <a:endParaRPr lang="en-US"/>
        </a:p>
      </dgm:t>
    </dgm:pt>
    <dgm:pt modelId="{154A9489-6444-4FA4-A4F5-E50721635BEA}" type="sibTrans" cxnId="{E4A371FF-333A-4879-B97C-4C38C3811C54}">
      <dgm:prSet/>
      <dgm:spPr/>
      <dgm:t>
        <a:bodyPr/>
        <a:lstStyle/>
        <a:p>
          <a:endParaRPr lang="en-US"/>
        </a:p>
      </dgm:t>
    </dgm:pt>
    <dgm:pt modelId="{EEEF34BA-5C25-46F4-8D50-5558F938F9B6}">
      <dgm:prSet/>
      <dgm:spPr/>
      <dgm:t>
        <a:bodyPr/>
        <a:lstStyle/>
        <a:p>
          <a:r>
            <a:rPr lang="en-US" dirty="0"/>
            <a:t>O</a:t>
          </a:r>
          <a:r>
            <a:rPr lang="el-GR" dirty="0" err="1"/>
            <a:t>φέλη</a:t>
          </a:r>
          <a:endParaRPr lang="en-US" dirty="0"/>
        </a:p>
      </dgm:t>
    </dgm:pt>
    <dgm:pt modelId="{2EE2C7E1-C65D-4A0A-96A1-4A1854597918}" type="parTrans" cxnId="{2C606B7C-9194-4FE7-993B-0BA405F41155}">
      <dgm:prSet/>
      <dgm:spPr/>
      <dgm:t>
        <a:bodyPr/>
        <a:lstStyle/>
        <a:p>
          <a:endParaRPr lang="en-US"/>
        </a:p>
      </dgm:t>
    </dgm:pt>
    <dgm:pt modelId="{F69B4F59-B577-49CE-8DB3-D7B9E4296A33}" type="sibTrans" cxnId="{2C606B7C-9194-4FE7-993B-0BA405F41155}">
      <dgm:prSet/>
      <dgm:spPr/>
      <dgm:t>
        <a:bodyPr/>
        <a:lstStyle/>
        <a:p>
          <a:endParaRPr lang="en-US"/>
        </a:p>
      </dgm:t>
    </dgm:pt>
    <dgm:pt modelId="{9AE60B6C-4310-4DA4-8C08-56E16189CB1C}">
      <dgm:prSet/>
      <dgm:spPr/>
      <dgm:t>
        <a:bodyPr/>
        <a:lstStyle/>
        <a:p>
          <a:r>
            <a:rPr lang="el-GR"/>
            <a:t>λη: Πολλαπλά οφέλη – αντοχή, δύναμη, ευελιξία</a:t>
          </a:r>
          <a:endParaRPr lang="en-US"/>
        </a:p>
      </dgm:t>
    </dgm:pt>
    <dgm:pt modelId="{9E682FBC-D6DD-4FEF-9713-0E08EF60F2AA}" type="parTrans" cxnId="{5B702368-8D27-4936-A150-C2940C45269A}">
      <dgm:prSet/>
      <dgm:spPr/>
      <dgm:t>
        <a:bodyPr/>
        <a:lstStyle/>
        <a:p>
          <a:endParaRPr lang="en-US"/>
        </a:p>
      </dgm:t>
    </dgm:pt>
    <dgm:pt modelId="{8C87D68E-AC88-41E2-BA8B-F215DB1D4993}" type="sibTrans" cxnId="{5B702368-8D27-4936-A150-C2940C45269A}">
      <dgm:prSet/>
      <dgm:spPr/>
      <dgm:t>
        <a:bodyPr/>
        <a:lstStyle/>
        <a:p>
          <a:endParaRPr lang="en-US"/>
        </a:p>
      </dgm:t>
    </dgm:pt>
    <dgm:pt modelId="{21B40EB0-11A9-480F-BA7D-8809DF559A60}" type="pres">
      <dgm:prSet presAssocID="{091E82DB-EB19-4C1B-9097-9FAFF031C370}" presName="Name0" presStyleCnt="0">
        <dgm:presLayoutVars>
          <dgm:dir/>
          <dgm:animLvl val="lvl"/>
          <dgm:resizeHandles val="exact"/>
        </dgm:presLayoutVars>
      </dgm:prSet>
      <dgm:spPr/>
    </dgm:pt>
    <dgm:pt modelId="{DD7FB468-78BC-428F-A86F-10B6FC8EE056}" type="pres">
      <dgm:prSet presAssocID="{077B4858-5C2D-4C33-8EF6-76239C5AA49C}" presName="composite" presStyleCnt="0"/>
      <dgm:spPr/>
    </dgm:pt>
    <dgm:pt modelId="{BB074406-75FF-4333-940A-6768D72D7EB3}" type="pres">
      <dgm:prSet presAssocID="{077B4858-5C2D-4C33-8EF6-76239C5AA49C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C1AA2770-938B-49E5-B1E6-CAFA292CACC7}" type="pres">
      <dgm:prSet presAssocID="{077B4858-5C2D-4C33-8EF6-76239C5AA49C}" presName="desTx" presStyleLbl="alignAccFollowNode1" presStyleIdx="0" presStyleCnt="4">
        <dgm:presLayoutVars>
          <dgm:bulletEnabled val="1"/>
        </dgm:presLayoutVars>
      </dgm:prSet>
      <dgm:spPr/>
    </dgm:pt>
    <dgm:pt modelId="{D26435BF-A13C-4FF0-86B2-3C81D0D1EB41}" type="pres">
      <dgm:prSet presAssocID="{A81556F9-B01E-45A2-A465-01AE22A0B83A}" presName="space" presStyleCnt="0"/>
      <dgm:spPr/>
    </dgm:pt>
    <dgm:pt modelId="{D0224087-6692-4E4F-AB9D-6EDA2F95DA82}" type="pres">
      <dgm:prSet presAssocID="{14B7DFC9-CFC8-4B37-BF25-6B750AA970D4}" presName="composite" presStyleCnt="0"/>
      <dgm:spPr/>
    </dgm:pt>
    <dgm:pt modelId="{6DF0B1E5-8B80-4D0E-B1E6-C6CF11CF1283}" type="pres">
      <dgm:prSet presAssocID="{14B7DFC9-CFC8-4B37-BF25-6B750AA970D4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939B2B8C-38C8-4D76-883A-60FF6B45F142}" type="pres">
      <dgm:prSet presAssocID="{14B7DFC9-CFC8-4B37-BF25-6B750AA970D4}" presName="desTx" presStyleLbl="alignAccFollowNode1" presStyleIdx="1" presStyleCnt="4">
        <dgm:presLayoutVars>
          <dgm:bulletEnabled val="1"/>
        </dgm:presLayoutVars>
      </dgm:prSet>
      <dgm:spPr/>
    </dgm:pt>
    <dgm:pt modelId="{6CC6A98C-A830-4A47-A41D-086F5F7DDB00}" type="pres">
      <dgm:prSet presAssocID="{7CCC46D0-2DA8-43C5-B523-B83DFDB98107}" presName="space" presStyleCnt="0"/>
      <dgm:spPr/>
    </dgm:pt>
    <dgm:pt modelId="{F9A231FA-69BF-41A8-A266-1D0A41636A97}" type="pres">
      <dgm:prSet presAssocID="{A7ED2B95-F18B-4F90-A6B5-513714728A9E}" presName="composite" presStyleCnt="0"/>
      <dgm:spPr/>
    </dgm:pt>
    <dgm:pt modelId="{9ABDAD8C-6763-4B9F-8BBA-E56A24FC08CD}" type="pres">
      <dgm:prSet presAssocID="{A7ED2B95-F18B-4F90-A6B5-513714728A9E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0299FFD2-401B-46F4-A5E4-58B79753CCA0}" type="pres">
      <dgm:prSet presAssocID="{A7ED2B95-F18B-4F90-A6B5-513714728A9E}" presName="desTx" presStyleLbl="alignAccFollowNode1" presStyleIdx="2" presStyleCnt="4">
        <dgm:presLayoutVars>
          <dgm:bulletEnabled val="1"/>
        </dgm:presLayoutVars>
      </dgm:prSet>
      <dgm:spPr/>
    </dgm:pt>
    <dgm:pt modelId="{0C85A7EE-7AFB-43B2-B92E-579123163504}" type="pres">
      <dgm:prSet presAssocID="{E5DC022D-FFE6-4280-AA6A-F79EB5AE9B0C}" presName="space" presStyleCnt="0"/>
      <dgm:spPr/>
    </dgm:pt>
    <dgm:pt modelId="{C167D01B-4E0E-4518-B658-169327819D8F}" type="pres">
      <dgm:prSet presAssocID="{BE0F9EEB-7C09-437D-83BF-DAB1F038172F}" presName="composite" presStyleCnt="0"/>
      <dgm:spPr/>
    </dgm:pt>
    <dgm:pt modelId="{648D3DC0-9330-42BE-9455-9DA112E4874B}" type="pres">
      <dgm:prSet presAssocID="{BE0F9EEB-7C09-437D-83BF-DAB1F038172F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8F3FF42C-9E7B-4047-88C9-BC99B0AA4072}" type="pres">
      <dgm:prSet presAssocID="{BE0F9EEB-7C09-437D-83BF-DAB1F038172F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A2271301-8596-49AE-9077-BF7ED5907154}" type="presOf" srcId="{9AE60B6C-4310-4DA4-8C08-56E16189CB1C}" destId="{8F3FF42C-9E7B-4047-88C9-BC99B0AA4072}" srcOrd="0" destOrd="2" presId="urn:microsoft.com/office/officeart/2005/8/layout/hList1"/>
    <dgm:cxn modelId="{5EAF1915-58A3-47C0-8A89-F16A65F10518}" type="presOf" srcId="{14B7DFC9-CFC8-4B37-BF25-6B750AA970D4}" destId="{6DF0B1E5-8B80-4D0E-B1E6-C6CF11CF1283}" srcOrd="0" destOrd="0" presId="urn:microsoft.com/office/officeart/2005/8/layout/hList1"/>
    <dgm:cxn modelId="{9D009F1D-FDB0-49B6-A325-C66D9A4FF501}" srcId="{091E82DB-EB19-4C1B-9097-9FAFF031C370}" destId="{14B7DFC9-CFC8-4B37-BF25-6B750AA970D4}" srcOrd="1" destOrd="0" parTransId="{AECE0783-CA56-4DA3-9BEC-8923BB4919A9}" sibTransId="{7CCC46D0-2DA8-43C5-B523-B83DFDB98107}"/>
    <dgm:cxn modelId="{7C90582D-954C-4772-9DA5-9E85C42D4BE2}" type="presOf" srcId="{44379A32-7F3C-4812-80FB-33C25E977D9E}" destId="{C1AA2770-938B-49E5-B1E6-CAFA292CACC7}" srcOrd="0" destOrd="0" presId="urn:microsoft.com/office/officeart/2005/8/layout/hList1"/>
    <dgm:cxn modelId="{FD792B31-238C-43BB-9389-59BCE80DC9CA}" srcId="{A7ED2B95-F18B-4F90-A6B5-513714728A9E}" destId="{B3680D2F-66B6-4FA5-8D5E-CE387CA800E7}" srcOrd="1" destOrd="0" parTransId="{9A238AE3-B8ED-4457-A194-CC9131F61620}" sibTransId="{A6205644-397D-41AC-80AA-72CE03E56084}"/>
    <dgm:cxn modelId="{8B783C32-37FE-4A45-B433-8619651A1A63}" type="presOf" srcId="{6BDA9154-031E-4650-A8F4-BC8A7C944AAD}" destId="{8F3FF42C-9E7B-4047-88C9-BC99B0AA4072}" srcOrd="0" destOrd="0" presId="urn:microsoft.com/office/officeart/2005/8/layout/hList1"/>
    <dgm:cxn modelId="{DC5A6834-5EDB-4D29-96F8-B759170ED018}" type="presOf" srcId="{FB2326A0-0B66-492D-B464-FDD9650345B8}" destId="{939B2B8C-38C8-4D76-883A-60FF6B45F142}" srcOrd="0" destOrd="0" presId="urn:microsoft.com/office/officeart/2005/8/layout/hList1"/>
    <dgm:cxn modelId="{76068034-9CE4-42D1-A98B-E8663F55A56B}" type="presOf" srcId="{CA385B38-46D9-48D1-AA4F-6518B6A09B12}" destId="{0299FFD2-401B-46F4-A5E4-58B79753CCA0}" srcOrd="0" destOrd="0" presId="urn:microsoft.com/office/officeart/2005/8/layout/hList1"/>
    <dgm:cxn modelId="{8AFAC93A-70F3-4804-BA37-D7A2F96906B2}" type="presOf" srcId="{BE0F9EEB-7C09-437D-83BF-DAB1F038172F}" destId="{648D3DC0-9330-42BE-9455-9DA112E4874B}" srcOrd="0" destOrd="0" presId="urn:microsoft.com/office/officeart/2005/8/layout/hList1"/>
    <dgm:cxn modelId="{C3A98264-5035-4170-B02C-B2030EDA4491}" srcId="{14B7DFC9-CFC8-4B37-BF25-6B750AA970D4}" destId="{FB2326A0-0B66-492D-B464-FDD9650345B8}" srcOrd="0" destOrd="0" parTransId="{8A262FCD-142C-401C-84BA-E72D829509DB}" sibTransId="{86249DFE-9CF3-44F9-81FC-19B6BA2D7BF7}"/>
    <dgm:cxn modelId="{DD36F664-3C75-45D5-8CE6-86271B4674E4}" type="presOf" srcId="{EC7F628C-2495-47EA-A4E6-919B8AA3E3E4}" destId="{939B2B8C-38C8-4D76-883A-60FF6B45F142}" srcOrd="0" destOrd="1" presId="urn:microsoft.com/office/officeart/2005/8/layout/hList1"/>
    <dgm:cxn modelId="{5B702368-8D27-4936-A150-C2940C45269A}" srcId="{BE0F9EEB-7C09-437D-83BF-DAB1F038172F}" destId="{9AE60B6C-4310-4DA4-8C08-56E16189CB1C}" srcOrd="2" destOrd="0" parTransId="{9E682FBC-D6DD-4FEF-9713-0E08EF60F2AA}" sibTransId="{8C87D68E-AC88-41E2-BA8B-F215DB1D4993}"/>
    <dgm:cxn modelId="{11EC004C-527A-4B7A-BAF7-B7E9AE6DEDD8}" type="presOf" srcId="{A7ED2B95-F18B-4F90-A6B5-513714728A9E}" destId="{9ABDAD8C-6763-4B9F-8BBA-E56A24FC08CD}" srcOrd="0" destOrd="0" presId="urn:microsoft.com/office/officeart/2005/8/layout/hList1"/>
    <dgm:cxn modelId="{3CB96073-D7E2-426B-9734-ECFDE424E057}" srcId="{A7ED2B95-F18B-4F90-A6B5-513714728A9E}" destId="{CA385B38-46D9-48D1-AA4F-6518B6A09B12}" srcOrd="0" destOrd="0" parTransId="{B709DA7B-FEF3-4CCF-A0D9-9A46C949ECC4}" sibTransId="{A1754840-7096-47AB-A698-9D35BF04F802}"/>
    <dgm:cxn modelId="{2C606B7C-9194-4FE7-993B-0BA405F41155}" srcId="{BE0F9EEB-7C09-437D-83BF-DAB1F038172F}" destId="{EEEF34BA-5C25-46F4-8D50-5558F938F9B6}" srcOrd="1" destOrd="0" parTransId="{2EE2C7E1-C65D-4A0A-96A1-4A1854597918}" sibTransId="{F69B4F59-B577-49CE-8DB3-D7B9E4296A33}"/>
    <dgm:cxn modelId="{33A9EE8E-38EB-4D50-A49F-D610E732B6E8}" type="presOf" srcId="{B3680D2F-66B6-4FA5-8D5E-CE387CA800E7}" destId="{0299FFD2-401B-46F4-A5E4-58B79753CCA0}" srcOrd="0" destOrd="1" presId="urn:microsoft.com/office/officeart/2005/8/layout/hList1"/>
    <dgm:cxn modelId="{FC2272A2-6A3D-4C22-B14F-5020BB5A86E7}" srcId="{077B4858-5C2D-4C33-8EF6-76239C5AA49C}" destId="{44379A32-7F3C-4812-80FB-33C25E977D9E}" srcOrd="0" destOrd="0" parTransId="{6275322F-669D-4D55-8817-D4D25D9ACD30}" sibTransId="{39335390-AEA1-4DBD-9B6C-369BD3825E02}"/>
    <dgm:cxn modelId="{4BA5C5A9-4B57-43FE-850C-2FF36343A8BE}" type="presOf" srcId="{077B4858-5C2D-4C33-8EF6-76239C5AA49C}" destId="{BB074406-75FF-4333-940A-6768D72D7EB3}" srcOrd="0" destOrd="0" presId="urn:microsoft.com/office/officeart/2005/8/layout/hList1"/>
    <dgm:cxn modelId="{E67351AB-5218-40AD-8B09-53A58E4DDFFC}" srcId="{091E82DB-EB19-4C1B-9097-9FAFF031C370}" destId="{A7ED2B95-F18B-4F90-A6B5-513714728A9E}" srcOrd="2" destOrd="0" parTransId="{56DC37C7-32AE-4083-ACCE-752DC6D8A09B}" sibTransId="{E5DC022D-FFE6-4280-AA6A-F79EB5AE9B0C}"/>
    <dgm:cxn modelId="{92720FB5-D879-41BD-8797-890052602E14}" srcId="{091E82DB-EB19-4C1B-9097-9FAFF031C370}" destId="{077B4858-5C2D-4C33-8EF6-76239C5AA49C}" srcOrd="0" destOrd="0" parTransId="{2650DEC3-AC0F-4067-A5D0-684971EAA58C}" sibTransId="{A81556F9-B01E-45A2-A465-01AE22A0B83A}"/>
    <dgm:cxn modelId="{1F83DAC0-FC7D-45A9-91B8-864BFFACFCAB}" srcId="{14B7DFC9-CFC8-4B37-BF25-6B750AA970D4}" destId="{EC7F628C-2495-47EA-A4E6-919B8AA3E3E4}" srcOrd="1" destOrd="0" parTransId="{CE24EEA3-6C57-462B-8314-D478650B2A75}" sibTransId="{9CFB1D8D-12B0-4FF9-B75C-1D0A3B3DCAB9}"/>
    <dgm:cxn modelId="{365B2CC6-8E58-4EEB-8B05-0CEFC68C963D}" type="presOf" srcId="{091E82DB-EB19-4C1B-9097-9FAFF031C370}" destId="{21B40EB0-11A9-480F-BA7D-8809DF559A60}" srcOrd="0" destOrd="0" presId="urn:microsoft.com/office/officeart/2005/8/layout/hList1"/>
    <dgm:cxn modelId="{FECEB3D9-477E-42D8-903F-5C731679767B}" type="presOf" srcId="{EEEF34BA-5C25-46F4-8D50-5558F938F9B6}" destId="{8F3FF42C-9E7B-4047-88C9-BC99B0AA4072}" srcOrd="0" destOrd="1" presId="urn:microsoft.com/office/officeart/2005/8/layout/hList1"/>
    <dgm:cxn modelId="{0C5004E5-1671-4B8D-86CB-067D63103999}" srcId="{077B4858-5C2D-4C33-8EF6-76239C5AA49C}" destId="{510AF448-6157-47A9-8746-7567FB2B7C14}" srcOrd="1" destOrd="0" parTransId="{111A00AF-8D11-4CD5-B29B-D90086A660FD}" sibTransId="{B62BB02D-BBE1-4FEB-B1D9-878CFA17B7B0}"/>
    <dgm:cxn modelId="{D508DFE9-60F8-4B1E-B6BE-77CE62592657}" type="presOf" srcId="{510AF448-6157-47A9-8746-7567FB2B7C14}" destId="{C1AA2770-938B-49E5-B1E6-CAFA292CACC7}" srcOrd="0" destOrd="1" presId="urn:microsoft.com/office/officeart/2005/8/layout/hList1"/>
    <dgm:cxn modelId="{46E857F0-112A-4514-8B79-0A82457A2F2C}" srcId="{091E82DB-EB19-4C1B-9097-9FAFF031C370}" destId="{BE0F9EEB-7C09-437D-83BF-DAB1F038172F}" srcOrd="3" destOrd="0" parTransId="{0D7CA43B-261F-47D1-ADE6-E624EAB6A3A7}" sibTransId="{36A6C07D-A63F-4531-A395-1CCCC292EFD9}"/>
    <dgm:cxn modelId="{E4A371FF-333A-4879-B97C-4C38C3811C54}" srcId="{BE0F9EEB-7C09-437D-83BF-DAB1F038172F}" destId="{6BDA9154-031E-4650-A8F4-BC8A7C944AAD}" srcOrd="0" destOrd="0" parTransId="{18064296-FBC2-4D2E-8EAA-BF5D19F15EA1}" sibTransId="{154A9489-6444-4FA4-A4F5-E50721635BEA}"/>
    <dgm:cxn modelId="{1B50CE90-B25D-4346-B389-37F50C75F6E0}" type="presParOf" srcId="{21B40EB0-11A9-480F-BA7D-8809DF559A60}" destId="{DD7FB468-78BC-428F-A86F-10B6FC8EE056}" srcOrd="0" destOrd="0" presId="urn:microsoft.com/office/officeart/2005/8/layout/hList1"/>
    <dgm:cxn modelId="{82492543-B5EC-4323-9813-C3A562CBF5CB}" type="presParOf" srcId="{DD7FB468-78BC-428F-A86F-10B6FC8EE056}" destId="{BB074406-75FF-4333-940A-6768D72D7EB3}" srcOrd="0" destOrd="0" presId="urn:microsoft.com/office/officeart/2005/8/layout/hList1"/>
    <dgm:cxn modelId="{DF74C8D4-8AC7-4B33-8111-B8BA756E4915}" type="presParOf" srcId="{DD7FB468-78BC-428F-A86F-10B6FC8EE056}" destId="{C1AA2770-938B-49E5-B1E6-CAFA292CACC7}" srcOrd="1" destOrd="0" presId="urn:microsoft.com/office/officeart/2005/8/layout/hList1"/>
    <dgm:cxn modelId="{34D85457-DEE0-43FB-810B-03A0BFF3EEE7}" type="presParOf" srcId="{21B40EB0-11A9-480F-BA7D-8809DF559A60}" destId="{D26435BF-A13C-4FF0-86B2-3C81D0D1EB41}" srcOrd="1" destOrd="0" presId="urn:microsoft.com/office/officeart/2005/8/layout/hList1"/>
    <dgm:cxn modelId="{222FFE52-FD24-482D-9583-E56603940601}" type="presParOf" srcId="{21B40EB0-11A9-480F-BA7D-8809DF559A60}" destId="{D0224087-6692-4E4F-AB9D-6EDA2F95DA82}" srcOrd="2" destOrd="0" presId="urn:microsoft.com/office/officeart/2005/8/layout/hList1"/>
    <dgm:cxn modelId="{3C3993DC-537D-4975-8745-596FA35F0372}" type="presParOf" srcId="{D0224087-6692-4E4F-AB9D-6EDA2F95DA82}" destId="{6DF0B1E5-8B80-4D0E-B1E6-C6CF11CF1283}" srcOrd="0" destOrd="0" presId="urn:microsoft.com/office/officeart/2005/8/layout/hList1"/>
    <dgm:cxn modelId="{C116C056-3F57-4676-993C-1E17EA14A33B}" type="presParOf" srcId="{D0224087-6692-4E4F-AB9D-6EDA2F95DA82}" destId="{939B2B8C-38C8-4D76-883A-60FF6B45F142}" srcOrd="1" destOrd="0" presId="urn:microsoft.com/office/officeart/2005/8/layout/hList1"/>
    <dgm:cxn modelId="{2902B984-0948-4356-80C6-5CA2400C4910}" type="presParOf" srcId="{21B40EB0-11A9-480F-BA7D-8809DF559A60}" destId="{6CC6A98C-A830-4A47-A41D-086F5F7DDB00}" srcOrd="3" destOrd="0" presId="urn:microsoft.com/office/officeart/2005/8/layout/hList1"/>
    <dgm:cxn modelId="{5B1DB137-AE3C-417E-9FEE-8DC7C6B9D0A2}" type="presParOf" srcId="{21B40EB0-11A9-480F-BA7D-8809DF559A60}" destId="{F9A231FA-69BF-41A8-A266-1D0A41636A97}" srcOrd="4" destOrd="0" presId="urn:microsoft.com/office/officeart/2005/8/layout/hList1"/>
    <dgm:cxn modelId="{24483C77-38DE-40B2-B6BA-975A26B3F03A}" type="presParOf" srcId="{F9A231FA-69BF-41A8-A266-1D0A41636A97}" destId="{9ABDAD8C-6763-4B9F-8BBA-E56A24FC08CD}" srcOrd="0" destOrd="0" presId="urn:microsoft.com/office/officeart/2005/8/layout/hList1"/>
    <dgm:cxn modelId="{EE473FB4-643D-4C39-8521-A0F3C748661C}" type="presParOf" srcId="{F9A231FA-69BF-41A8-A266-1D0A41636A97}" destId="{0299FFD2-401B-46F4-A5E4-58B79753CCA0}" srcOrd="1" destOrd="0" presId="urn:microsoft.com/office/officeart/2005/8/layout/hList1"/>
    <dgm:cxn modelId="{39327C78-E12C-4500-91FC-7FFE8FC0A08E}" type="presParOf" srcId="{21B40EB0-11A9-480F-BA7D-8809DF559A60}" destId="{0C85A7EE-7AFB-43B2-B92E-579123163504}" srcOrd="5" destOrd="0" presId="urn:microsoft.com/office/officeart/2005/8/layout/hList1"/>
    <dgm:cxn modelId="{9DA6EC36-A045-4AF7-A3AC-163B29E4AA17}" type="presParOf" srcId="{21B40EB0-11A9-480F-BA7D-8809DF559A60}" destId="{C167D01B-4E0E-4518-B658-169327819D8F}" srcOrd="6" destOrd="0" presId="urn:microsoft.com/office/officeart/2005/8/layout/hList1"/>
    <dgm:cxn modelId="{881D24A1-123E-4062-8EC5-F8B6EF08AA33}" type="presParOf" srcId="{C167D01B-4E0E-4518-B658-169327819D8F}" destId="{648D3DC0-9330-42BE-9455-9DA112E4874B}" srcOrd="0" destOrd="0" presId="urn:microsoft.com/office/officeart/2005/8/layout/hList1"/>
    <dgm:cxn modelId="{9C172B8E-2293-4A9C-85F2-67AE0F9ED30F}" type="presParOf" srcId="{C167D01B-4E0E-4518-B658-169327819D8F}" destId="{8F3FF42C-9E7B-4047-88C9-BC99B0AA407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E3D6A0-A9F4-4B28-860D-1D9BC1AB6084}" type="doc">
      <dgm:prSet loTypeId="urn:microsoft.com/office/officeart/2005/8/layout/hList1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32BC71A-1A4F-4C90-8332-97CBCDB5A643}">
      <dgm:prSet/>
      <dgm:spPr/>
      <dgm:t>
        <a:bodyPr/>
        <a:lstStyle/>
        <a:p>
          <a:r>
            <a:rPr lang="el-GR"/>
            <a:t>1. Ατομικά Αθλήματα</a:t>
          </a:r>
          <a:endParaRPr lang="en-US"/>
        </a:p>
      </dgm:t>
    </dgm:pt>
    <dgm:pt modelId="{14BD05C0-A422-412D-8A1E-6D7C2CE2F5EC}" type="parTrans" cxnId="{5E968174-DF04-4057-83CB-3CA8F16A59EA}">
      <dgm:prSet/>
      <dgm:spPr/>
      <dgm:t>
        <a:bodyPr/>
        <a:lstStyle/>
        <a:p>
          <a:endParaRPr lang="en-US"/>
        </a:p>
      </dgm:t>
    </dgm:pt>
    <dgm:pt modelId="{BFF53B6B-FF66-426F-B535-BF6EC6D409A2}" type="sibTrans" cxnId="{5E968174-DF04-4057-83CB-3CA8F16A59EA}">
      <dgm:prSet/>
      <dgm:spPr/>
      <dgm:t>
        <a:bodyPr/>
        <a:lstStyle/>
        <a:p>
          <a:endParaRPr lang="en-US"/>
        </a:p>
      </dgm:t>
    </dgm:pt>
    <dgm:pt modelId="{12CB1F15-A412-4120-85E7-94EBA7F766DA}">
      <dgm:prSet/>
      <dgm:spPr/>
      <dgm:t>
        <a:bodyPr/>
        <a:lstStyle/>
        <a:p>
          <a:r>
            <a:rPr lang="el-GR"/>
            <a:t>Στίβος, τένις, κολύμβηση, ποδηλασία</a:t>
          </a:r>
          <a:endParaRPr lang="en-US"/>
        </a:p>
      </dgm:t>
    </dgm:pt>
    <dgm:pt modelId="{537476BB-BD0B-4881-963B-9BB927309AED}" type="parTrans" cxnId="{BF4338CD-3AD1-4D1D-995B-9F22EB0924ED}">
      <dgm:prSet/>
      <dgm:spPr/>
      <dgm:t>
        <a:bodyPr/>
        <a:lstStyle/>
        <a:p>
          <a:endParaRPr lang="en-US"/>
        </a:p>
      </dgm:t>
    </dgm:pt>
    <dgm:pt modelId="{40BE6003-4336-420F-B3F1-337BECDD084E}" type="sibTrans" cxnId="{BF4338CD-3AD1-4D1D-995B-9F22EB0924ED}">
      <dgm:prSet/>
      <dgm:spPr/>
      <dgm:t>
        <a:bodyPr/>
        <a:lstStyle/>
        <a:p>
          <a:endParaRPr lang="en-US"/>
        </a:p>
      </dgm:t>
    </dgm:pt>
    <dgm:pt modelId="{215733CC-8D98-40E3-8DD9-0CC97580936E}">
      <dgm:prSet/>
      <dgm:spPr/>
      <dgm:t>
        <a:bodyPr/>
        <a:lstStyle/>
        <a:p>
          <a:r>
            <a:rPr lang="el-GR"/>
            <a:t>Βοηθούν στην αυτοπειθαρχία και την προσωπική βελτίωση</a:t>
          </a:r>
          <a:endParaRPr lang="en-US"/>
        </a:p>
      </dgm:t>
    </dgm:pt>
    <dgm:pt modelId="{18C20A06-F8AC-400A-8C55-EBBCF9C06239}" type="parTrans" cxnId="{815D2323-1B99-4DFF-8248-605B486D2782}">
      <dgm:prSet/>
      <dgm:spPr/>
      <dgm:t>
        <a:bodyPr/>
        <a:lstStyle/>
        <a:p>
          <a:endParaRPr lang="en-US"/>
        </a:p>
      </dgm:t>
    </dgm:pt>
    <dgm:pt modelId="{DB8C40C4-AF30-42AF-BDDC-99EF89A3142B}" type="sibTrans" cxnId="{815D2323-1B99-4DFF-8248-605B486D2782}">
      <dgm:prSet/>
      <dgm:spPr/>
      <dgm:t>
        <a:bodyPr/>
        <a:lstStyle/>
        <a:p>
          <a:endParaRPr lang="en-US"/>
        </a:p>
      </dgm:t>
    </dgm:pt>
    <dgm:pt modelId="{66EC0B3B-CDFC-4938-B162-6F57D7E6A5A1}">
      <dgm:prSet/>
      <dgm:spPr/>
      <dgm:t>
        <a:bodyPr/>
        <a:lstStyle/>
        <a:p>
          <a:r>
            <a:rPr lang="el-GR"/>
            <a:t>2. Ομαδικά Αθλήματα</a:t>
          </a:r>
          <a:endParaRPr lang="en-US"/>
        </a:p>
      </dgm:t>
    </dgm:pt>
    <dgm:pt modelId="{E10A3049-29A2-4A88-A7C5-A9F8B312A067}" type="parTrans" cxnId="{048A38C4-8252-454F-98F3-EEC1E39AD31F}">
      <dgm:prSet/>
      <dgm:spPr/>
      <dgm:t>
        <a:bodyPr/>
        <a:lstStyle/>
        <a:p>
          <a:endParaRPr lang="en-US"/>
        </a:p>
      </dgm:t>
    </dgm:pt>
    <dgm:pt modelId="{93D5C55E-EDD5-4D16-9154-120D6C3E0E6F}" type="sibTrans" cxnId="{048A38C4-8252-454F-98F3-EEC1E39AD31F}">
      <dgm:prSet/>
      <dgm:spPr/>
      <dgm:t>
        <a:bodyPr/>
        <a:lstStyle/>
        <a:p>
          <a:endParaRPr lang="en-US"/>
        </a:p>
      </dgm:t>
    </dgm:pt>
    <dgm:pt modelId="{54B8EC56-FEE6-4EDB-963C-EF41E4D36433}">
      <dgm:prSet/>
      <dgm:spPr/>
      <dgm:t>
        <a:bodyPr/>
        <a:lstStyle/>
        <a:p>
          <a:r>
            <a:rPr lang="el-GR"/>
            <a:t>Ποδόσφαιρο, βόλεϊ, μπάσκετ</a:t>
          </a:r>
          <a:endParaRPr lang="en-US"/>
        </a:p>
      </dgm:t>
    </dgm:pt>
    <dgm:pt modelId="{5CF6E09A-6441-4BDB-BAD6-FCE14D4678CE}" type="parTrans" cxnId="{62576B6D-15DC-4815-BD62-9C05AD2E4BE4}">
      <dgm:prSet/>
      <dgm:spPr/>
      <dgm:t>
        <a:bodyPr/>
        <a:lstStyle/>
        <a:p>
          <a:endParaRPr lang="en-US"/>
        </a:p>
      </dgm:t>
    </dgm:pt>
    <dgm:pt modelId="{33C49482-1C74-411B-B989-ADE765743406}" type="sibTrans" cxnId="{62576B6D-15DC-4815-BD62-9C05AD2E4BE4}">
      <dgm:prSet/>
      <dgm:spPr/>
      <dgm:t>
        <a:bodyPr/>
        <a:lstStyle/>
        <a:p>
          <a:endParaRPr lang="en-US"/>
        </a:p>
      </dgm:t>
    </dgm:pt>
    <dgm:pt modelId="{68CB5D68-38DF-4388-88FD-29064B74B9CA}">
      <dgm:prSet/>
      <dgm:spPr/>
      <dgm:t>
        <a:bodyPr/>
        <a:lstStyle/>
        <a:p>
          <a:r>
            <a:rPr lang="el-GR"/>
            <a:t>Αναπτύσσουν συνεργασία, αλληλεγγύη και κοινωνικές δεξιότητες</a:t>
          </a:r>
          <a:endParaRPr lang="en-US"/>
        </a:p>
      </dgm:t>
    </dgm:pt>
    <dgm:pt modelId="{B0C09434-29FD-4713-AEB8-8FA8699D5E1C}" type="parTrans" cxnId="{45F4A0D3-0C4E-4EC2-B4E2-5FD7E16F1E62}">
      <dgm:prSet/>
      <dgm:spPr/>
      <dgm:t>
        <a:bodyPr/>
        <a:lstStyle/>
        <a:p>
          <a:endParaRPr lang="en-US"/>
        </a:p>
      </dgm:t>
    </dgm:pt>
    <dgm:pt modelId="{04A627E3-1A9A-4CEF-95F0-4C2F6820302B}" type="sibTrans" cxnId="{45F4A0D3-0C4E-4EC2-B4E2-5FD7E16F1E62}">
      <dgm:prSet/>
      <dgm:spPr/>
      <dgm:t>
        <a:bodyPr/>
        <a:lstStyle/>
        <a:p>
          <a:endParaRPr lang="en-US"/>
        </a:p>
      </dgm:t>
    </dgm:pt>
    <dgm:pt modelId="{EE465326-4158-4EA3-A369-B253A2F04FC2}">
      <dgm:prSet/>
      <dgm:spPr/>
      <dgm:t>
        <a:bodyPr/>
        <a:lstStyle/>
        <a:p>
          <a:r>
            <a:rPr lang="el-GR"/>
            <a:t>3. Πολεμικές Τέχνες</a:t>
          </a:r>
          <a:endParaRPr lang="en-US"/>
        </a:p>
      </dgm:t>
    </dgm:pt>
    <dgm:pt modelId="{5753C81D-9B3B-407F-BBD4-40D77F98F5BC}" type="parTrans" cxnId="{B0882EDC-E8C3-4710-BF27-C65B9FCFA572}">
      <dgm:prSet/>
      <dgm:spPr/>
      <dgm:t>
        <a:bodyPr/>
        <a:lstStyle/>
        <a:p>
          <a:endParaRPr lang="en-US"/>
        </a:p>
      </dgm:t>
    </dgm:pt>
    <dgm:pt modelId="{6737DFE5-AC32-476F-A85A-64BA9BEBF56B}" type="sibTrans" cxnId="{B0882EDC-E8C3-4710-BF27-C65B9FCFA572}">
      <dgm:prSet/>
      <dgm:spPr/>
      <dgm:t>
        <a:bodyPr/>
        <a:lstStyle/>
        <a:p>
          <a:endParaRPr lang="en-US"/>
        </a:p>
      </dgm:t>
    </dgm:pt>
    <dgm:pt modelId="{AFB29B06-0912-411D-BE9A-5A0B13D4C1D2}">
      <dgm:prSet/>
      <dgm:spPr/>
      <dgm:t>
        <a:bodyPr/>
        <a:lstStyle/>
        <a:p>
          <a:r>
            <a:rPr lang="el-GR"/>
            <a:t>Καράτε, τζούντο, ταεκβοντό</a:t>
          </a:r>
          <a:endParaRPr lang="en-US"/>
        </a:p>
      </dgm:t>
    </dgm:pt>
    <dgm:pt modelId="{91C4771B-2C8E-46E3-BC8F-C1095B8969F9}" type="parTrans" cxnId="{F1F61A66-0383-4125-80B8-CC67DE350CBA}">
      <dgm:prSet/>
      <dgm:spPr/>
      <dgm:t>
        <a:bodyPr/>
        <a:lstStyle/>
        <a:p>
          <a:endParaRPr lang="en-US"/>
        </a:p>
      </dgm:t>
    </dgm:pt>
    <dgm:pt modelId="{2B477576-ED29-4B5A-B98C-CC8CFE254478}" type="sibTrans" cxnId="{F1F61A66-0383-4125-80B8-CC67DE350CBA}">
      <dgm:prSet/>
      <dgm:spPr/>
      <dgm:t>
        <a:bodyPr/>
        <a:lstStyle/>
        <a:p>
          <a:endParaRPr lang="en-US"/>
        </a:p>
      </dgm:t>
    </dgm:pt>
    <dgm:pt modelId="{7A5A865C-D16D-41D4-8513-272D5956106B}">
      <dgm:prSet/>
      <dgm:spPr/>
      <dgm:t>
        <a:bodyPr/>
        <a:lstStyle/>
        <a:p>
          <a:r>
            <a:rPr lang="el-GR"/>
            <a:t>Ενισχύουν πειθαρχία, αυτοέλεγχο, σωματική ικανότητα</a:t>
          </a:r>
          <a:endParaRPr lang="en-US"/>
        </a:p>
      </dgm:t>
    </dgm:pt>
    <dgm:pt modelId="{0C28885D-59B3-4E08-9B49-C1620FC93B92}" type="parTrans" cxnId="{5BAE0214-2887-4117-8113-3DC6E60EF97D}">
      <dgm:prSet/>
      <dgm:spPr/>
      <dgm:t>
        <a:bodyPr/>
        <a:lstStyle/>
        <a:p>
          <a:endParaRPr lang="en-US"/>
        </a:p>
      </dgm:t>
    </dgm:pt>
    <dgm:pt modelId="{6BF4C669-A3D1-4BB7-8DD4-7A47F139CE64}" type="sibTrans" cxnId="{5BAE0214-2887-4117-8113-3DC6E60EF97D}">
      <dgm:prSet/>
      <dgm:spPr/>
      <dgm:t>
        <a:bodyPr/>
        <a:lstStyle/>
        <a:p>
          <a:endParaRPr lang="en-US"/>
        </a:p>
      </dgm:t>
    </dgm:pt>
    <dgm:pt modelId="{D647AFFC-78BD-45B0-AE24-2AA227BAACB9}">
      <dgm:prSet/>
      <dgm:spPr/>
      <dgm:t>
        <a:bodyPr/>
        <a:lstStyle/>
        <a:p>
          <a:r>
            <a:rPr lang="el-GR"/>
            <a:t>4. Αθλήματα Αντοχής</a:t>
          </a:r>
          <a:endParaRPr lang="en-US"/>
        </a:p>
      </dgm:t>
    </dgm:pt>
    <dgm:pt modelId="{AF964C40-9C10-4478-80A0-C01B29E6B11A}" type="parTrans" cxnId="{9B44364A-0281-414E-B073-8AA8EFD45BBD}">
      <dgm:prSet/>
      <dgm:spPr/>
      <dgm:t>
        <a:bodyPr/>
        <a:lstStyle/>
        <a:p>
          <a:endParaRPr lang="en-US"/>
        </a:p>
      </dgm:t>
    </dgm:pt>
    <dgm:pt modelId="{8FB4E4DA-D133-4F64-830F-2079B2014055}" type="sibTrans" cxnId="{9B44364A-0281-414E-B073-8AA8EFD45BBD}">
      <dgm:prSet/>
      <dgm:spPr/>
      <dgm:t>
        <a:bodyPr/>
        <a:lstStyle/>
        <a:p>
          <a:endParaRPr lang="en-US"/>
        </a:p>
      </dgm:t>
    </dgm:pt>
    <dgm:pt modelId="{3ADA76EB-13CD-42A7-8D9B-AEFBA14E0985}">
      <dgm:prSet/>
      <dgm:spPr/>
      <dgm:t>
        <a:bodyPr/>
        <a:lstStyle/>
        <a:p>
          <a:r>
            <a:rPr lang="el-GR"/>
            <a:t>Μαραθώνιος, τρίαθλο, κωπηλασία</a:t>
          </a:r>
          <a:endParaRPr lang="en-US"/>
        </a:p>
      </dgm:t>
    </dgm:pt>
    <dgm:pt modelId="{33F3EE5A-9D99-4024-86F6-18BDBB68B27A}" type="parTrans" cxnId="{E4410AF2-410B-4B16-9ABA-489E803D178F}">
      <dgm:prSet/>
      <dgm:spPr/>
      <dgm:t>
        <a:bodyPr/>
        <a:lstStyle/>
        <a:p>
          <a:endParaRPr lang="en-US"/>
        </a:p>
      </dgm:t>
    </dgm:pt>
    <dgm:pt modelId="{37AAFD8C-71C0-4CFE-9B46-2188EC762050}" type="sibTrans" cxnId="{E4410AF2-410B-4B16-9ABA-489E803D178F}">
      <dgm:prSet/>
      <dgm:spPr/>
      <dgm:t>
        <a:bodyPr/>
        <a:lstStyle/>
        <a:p>
          <a:endParaRPr lang="en-US"/>
        </a:p>
      </dgm:t>
    </dgm:pt>
    <dgm:pt modelId="{22378315-D707-4C28-A7DA-6457CA4BDA1B}">
      <dgm:prSet/>
      <dgm:spPr/>
      <dgm:t>
        <a:bodyPr/>
        <a:lstStyle/>
        <a:p>
          <a:r>
            <a:rPr lang="el-GR"/>
            <a:t>Εξαιρετικά για καρδιοαναπνευστική αντοχή</a:t>
          </a:r>
          <a:endParaRPr lang="en-US"/>
        </a:p>
      </dgm:t>
    </dgm:pt>
    <dgm:pt modelId="{3197309A-539F-4F3E-A181-BC4C9588D548}" type="parTrans" cxnId="{BB913BF4-6137-4BD5-A4D1-9527CA2448B3}">
      <dgm:prSet/>
      <dgm:spPr/>
      <dgm:t>
        <a:bodyPr/>
        <a:lstStyle/>
        <a:p>
          <a:endParaRPr lang="en-US"/>
        </a:p>
      </dgm:t>
    </dgm:pt>
    <dgm:pt modelId="{AF65626D-C864-4808-A119-A21CF3D4E020}" type="sibTrans" cxnId="{BB913BF4-6137-4BD5-A4D1-9527CA2448B3}">
      <dgm:prSet/>
      <dgm:spPr/>
      <dgm:t>
        <a:bodyPr/>
        <a:lstStyle/>
        <a:p>
          <a:endParaRPr lang="en-US"/>
        </a:p>
      </dgm:t>
    </dgm:pt>
    <dgm:pt modelId="{5C443DE0-94F6-41C0-9E04-9A5B95BE9B8E}" type="pres">
      <dgm:prSet presAssocID="{E7E3D6A0-A9F4-4B28-860D-1D9BC1AB6084}" presName="Name0" presStyleCnt="0">
        <dgm:presLayoutVars>
          <dgm:dir/>
          <dgm:animLvl val="lvl"/>
          <dgm:resizeHandles val="exact"/>
        </dgm:presLayoutVars>
      </dgm:prSet>
      <dgm:spPr/>
    </dgm:pt>
    <dgm:pt modelId="{47157EE5-3D99-4D49-837B-846B20292494}" type="pres">
      <dgm:prSet presAssocID="{132BC71A-1A4F-4C90-8332-97CBCDB5A643}" presName="composite" presStyleCnt="0"/>
      <dgm:spPr/>
    </dgm:pt>
    <dgm:pt modelId="{03646DDA-3F19-4C9D-8D76-1D387B1E6B9D}" type="pres">
      <dgm:prSet presAssocID="{132BC71A-1A4F-4C90-8332-97CBCDB5A643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4AF1FC63-4F6F-4E60-B5AC-0E97ED7AEE42}" type="pres">
      <dgm:prSet presAssocID="{132BC71A-1A4F-4C90-8332-97CBCDB5A643}" presName="desTx" presStyleLbl="alignAccFollowNode1" presStyleIdx="0" presStyleCnt="4">
        <dgm:presLayoutVars>
          <dgm:bulletEnabled val="1"/>
        </dgm:presLayoutVars>
      </dgm:prSet>
      <dgm:spPr/>
    </dgm:pt>
    <dgm:pt modelId="{5FCEDBE4-10EF-4E37-840C-8F7B16528376}" type="pres">
      <dgm:prSet presAssocID="{BFF53B6B-FF66-426F-B535-BF6EC6D409A2}" presName="space" presStyleCnt="0"/>
      <dgm:spPr/>
    </dgm:pt>
    <dgm:pt modelId="{A1D5EC4F-D21E-4A12-B6B0-69FE5054B4AA}" type="pres">
      <dgm:prSet presAssocID="{66EC0B3B-CDFC-4938-B162-6F57D7E6A5A1}" presName="composite" presStyleCnt="0"/>
      <dgm:spPr/>
    </dgm:pt>
    <dgm:pt modelId="{306964A1-FC76-401F-8024-DDF982BF0787}" type="pres">
      <dgm:prSet presAssocID="{66EC0B3B-CDFC-4938-B162-6F57D7E6A5A1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4C78E6B3-DF28-453D-B846-3649697401A1}" type="pres">
      <dgm:prSet presAssocID="{66EC0B3B-CDFC-4938-B162-6F57D7E6A5A1}" presName="desTx" presStyleLbl="alignAccFollowNode1" presStyleIdx="1" presStyleCnt="4">
        <dgm:presLayoutVars>
          <dgm:bulletEnabled val="1"/>
        </dgm:presLayoutVars>
      </dgm:prSet>
      <dgm:spPr/>
    </dgm:pt>
    <dgm:pt modelId="{0C2708F2-433F-4847-AC37-903734BEA0B8}" type="pres">
      <dgm:prSet presAssocID="{93D5C55E-EDD5-4D16-9154-120D6C3E0E6F}" presName="space" presStyleCnt="0"/>
      <dgm:spPr/>
    </dgm:pt>
    <dgm:pt modelId="{D9EA7283-0196-4EA5-9F3E-985FFFD52D81}" type="pres">
      <dgm:prSet presAssocID="{EE465326-4158-4EA3-A369-B253A2F04FC2}" presName="composite" presStyleCnt="0"/>
      <dgm:spPr/>
    </dgm:pt>
    <dgm:pt modelId="{5C008E86-6D2C-4514-8AE2-E9CD415CEC48}" type="pres">
      <dgm:prSet presAssocID="{EE465326-4158-4EA3-A369-B253A2F04FC2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D8F71901-FEDB-44DA-B237-23E49F17B4B8}" type="pres">
      <dgm:prSet presAssocID="{EE465326-4158-4EA3-A369-B253A2F04FC2}" presName="desTx" presStyleLbl="alignAccFollowNode1" presStyleIdx="2" presStyleCnt="4">
        <dgm:presLayoutVars>
          <dgm:bulletEnabled val="1"/>
        </dgm:presLayoutVars>
      </dgm:prSet>
      <dgm:spPr/>
    </dgm:pt>
    <dgm:pt modelId="{EFEE54AA-28C9-40FC-91B7-971212741461}" type="pres">
      <dgm:prSet presAssocID="{6737DFE5-AC32-476F-A85A-64BA9BEBF56B}" presName="space" presStyleCnt="0"/>
      <dgm:spPr/>
    </dgm:pt>
    <dgm:pt modelId="{8E21FA1B-5710-4C38-8070-0CC13E832F95}" type="pres">
      <dgm:prSet presAssocID="{D647AFFC-78BD-45B0-AE24-2AA227BAACB9}" presName="composite" presStyleCnt="0"/>
      <dgm:spPr/>
    </dgm:pt>
    <dgm:pt modelId="{0BB558F5-95DC-4E08-8452-FC35478BFF65}" type="pres">
      <dgm:prSet presAssocID="{D647AFFC-78BD-45B0-AE24-2AA227BAACB9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FD2F488E-F095-440A-A5E3-4B63A5D76EB3}" type="pres">
      <dgm:prSet presAssocID="{D647AFFC-78BD-45B0-AE24-2AA227BAACB9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6143B60F-D70E-4646-A2D7-D241A63ABDD7}" type="presOf" srcId="{54B8EC56-FEE6-4EDB-963C-EF41E4D36433}" destId="{4C78E6B3-DF28-453D-B846-3649697401A1}" srcOrd="0" destOrd="0" presId="urn:microsoft.com/office/officeart/2005/8/layout/hList1"/>
    <dgm:cxn modelId="{5BAE0214-2887-4117-8113-3DC6E60EF97D}" srcId="{EE465326-4158-4EA3-A369-B253A2F04FC2}" destId="{7A5A865C-D16D-41D4-8513-272D5956106B}" srcOrd="1" destOrd="0" parTransId="{0C28885D-59B3-4E08-9B49-C1620FC93B92}" sibTransId="{6BF4C669-A3D1-4BB7-8DD4-7A47F139CE64}"/>
    <dgm:cxn modelId="{815D2323-1B99-4DFF-8248-605B486D2782}" srcId="{132BC71A-1A4F-4C90-8332-97CBCDB5A643}" destId="{215733CC-8D98-40E3-8DD9-0CC97580936E}" srcOrd="1" destOrd="0" parTransId="{18C20A06-F8AC-400A-8C55-EBBCF9C06239}" sibTransId="{DB8C40C4-AF30-42AF-BDDC-99EF89A3142B}"/>
    <dgm:cxn modelId="{D62BDF2A-6B16-4BF0-A1B7-88A695C8F56D}" type="presOf" srcId="{7A5A865C-D16D-41D4-8513-272D5956106B}" destId="{D8F71901-FEDB-44DA-B237-23E49F17B4B8}" srcOrd="0" destOrd="1" presId="urn:microsoft.com/office/officeart/2005/8/layout/hList1"/>
    <dgm:cxn modelId="{74356A2C-CD86-4F29-95AE-425689427999}" type="presOf" srcId="{68CB5D68-38DF-4388-88FD-29064B74B9CA}" destId="{4C78E6B3-DF28-453D-B846-3649697401A1}" srcOrd="0" destOrd="1" presId="urn:microsoft.com/office/officeart/2005/8/layout/hList1"/>
    <dgm:cxn modelId="{F1F61A66-0383-4125-80B8-CC67DE350CBA}" srcId="{EE465326-4158-4EA3-A369-B253A2F04FC2}" destId="{AFB29B06-0912-411D-BE9A-5A0B13D4C1D2}" srcOrd="0" destOrd="0" parTransId="{91C4771B-2C8E-46E3-BC8F-C1095B8969F9}" sibTransId="{2B477576-ED29-4B5A-B98C-CC8CFE254478}"/>
    <dgm:cxn modelId="{9B44364A-0281-414E-B073-8AA8EFD45BBD}" srcId="{E7E3D6A0-A9F4-4B28-860D-1D9BC1AB6084}" destId="{D647AFFC-78BD-45B0-AE24-2AA227BAACB9}" srcOrd="3" destOrd="0" parTransId="{AF964C40-9C10-4478-80A0-C01B29E6B11A}" sibTransId="{8FB4E4DA-D133-4F64-830F-2079B2014055}"/>
    <dgm:cxn modelId="{62576B6D-15DC-4815-BD62-9C05AD2E4BE4}" srcId="{66EC0B3B-CDFC-4938-B162-6F57D7E6A5A1}" destId="{54B8EC56-FEE6-4EDB-963C-EF41E4D36433}" srcOrd="0" destOrd="0" parTransId="{5CF6E09A-6441-4BDB-BAD6-FCE14D4678CE}" sibTransId="{33C49482-1C74-411B-B989-ADE765743406}"/>
    <dgm:cxn modelId="{5E968174-DF04-4057-83CB-3CA8F16A59EA}" srcId="{E7E3D6A0-A9F4-4B28-860D-1D9BC1AB6084}" destId="{132BC71A-1A4F-4C90-8332-97CBCDB5A643}" srcOrd="0" destOrd="0" parTransId="{14BD05C0-A422-412D-8A1E-6D7C2CE2F5EC}" sibTransId="{BFF53B6B-FF66-426F-B535-BF6EC6D409A2}"/>
    <dgm:cxn modelId="{93DC2375-F966-4F6B-A937-B2D2B6F44D73}" type="presOf" srcId="{132BC71A-1A4F-4C90-8332-97CBCDB5A643}" destId="{03646DDA-3F19-4C9D-8D76-1D387B1E6B9D}" srcOrd="0" destOrd="0" presId="urn:microsoft.com/office/officeart/2005/8/layout/hList1"/>
    <dgm:cxn modelId="{C0A48D79-2AD5-4F8D-BFB9-52EE8FE2721F}" type="presOf" srcId="{EE465326-4158-4EA3-A369-B253A2F04FC2}" destId="{5C008E86-6D2C-4514-8AE2-E9CD415CEC48}" srcOrd="0" destOrd="0" presId="urn:microsoft.com/office/officeart/2005/8/layout/hList1"/>
    <dgm:cxn modelId="{66B62E7D-04C8-465B-B02A-DF64216958BD}" type="presOf" srcId="{AFB29B06-0912-411D-BE9A-5A0B13D4C1D2}" destId="{D8F71901-FEDB-44DA-B237-23E49F17B4B8}" srcOrd="0" destOrd="0" presId="urn:microsoft.com/office/officeart/2005/8/layout/hList1"/>
    <dgm:cxn modelId="{B5DBDD94-75F8-42B3-AA84-EE203B76EA17}" type="presOf" srcId="{215733CC-8D98-40E3-8DD9-0CC97580936E}" destId="{4AF1FC63-4F6F-4E60-B5AC-0E97ED7AEE42}" srcOrd="0" destOrd="1" presId="urn:microsoft.com/office/officeart/2005/8/layout/hList1"/>
    <dgm:cxn modelId="{BB877297-6265-48C6-84EF-0656388F0277}" type="presOf" srcId="{D647AFFC-78BD-45B0-AE24-2AA227BAACB9}" destId="{0BB558F5-95DC-4E08-8452-FC35478BFF65}" srcOrd="0" destOrd="0" presId="urn:microsoft.com/office/officeart/2005/8/layout/hList1"/>
    <dgm:cxn modelId="{80B64ABC-1EA9-408B-A5F1-94552451E14D}" type="presOf" srcId="{22378315-D707-4C28-A7DA-6457CA4BDA1B}" destId="{FD2F488E-F095-440A-A5E3-4B63A5D76EB3}" srcOrd="0" destOrd="1" presId="urn:microsoft.com/office/officeart/2005/8/layout/hList1"/>
    <dgm:cxn modelId="{9FE85BC0-EFC0-412E-BDFF-440C9F0C4872}" type="presOf" srcId="{E7E3D6A0-A9F4-4B28-860D-1D9BC1AB6084}" destId="{5C443DE0-94F6-41C0-9E04-9A5B95BE9B8E}" srcOrd="0" destOrd="0" presId="urn:microsoft.com/office/officeart/2005/8/layout/hList1"/>
    <dgm:cxn modelId="{048A38C4-8252-454F-98F3-EEC1E39AD31F}" srcId="{E7E3D6A0-A9F4-4B28-860D-1D9BC1AB6084}" destId="{66EC0B3B-CDFC-4938-B162-6F57D7E6A5A1}" srcOrd="1" destOrd="0" parTransId="{E10A3049-29A2-4A88-A7C5-A9F8B312A067}" sibTransId="{93D5C55E-EDD5-4D16-9154-120D6C3E0E6F}"/>
    <dgm:cxn modelId="{12A0F7CA-A0B6-4FAF-89E8-19FEA818B88E}" type="presOf" srcId="{66EC0B3B-CDFC-4938-B162-6F57D7E6A5A1}" destId="{306964A1-FC76-401F-8024-DDF982BF0787}" srcOrd="0" destOrd="0" presId="urn:microsoft.com/office/officeart/2005/8/layout/hList1"/>
    <dgm:cxn modelId="{BF4338CD-3AD1-4D1D-995B-9F22EB0924ED}" srcId="{132BC71A-1A4F-4C90-8332-97CBCDB5A643}" destId="{12CB1F15-A412-4120-85E7-94EBA7F766DA}" srcOrd="0" destOrd="0" parTransId="{537476BB-BD0B-4881-963B-9BB927309AED}" sibTransId="{40BE6003-4336-420F-B3F1-337BECDD084E}"/>
    <dgm:cxn modelId="{45F4A0D3-0C4E-4EC2-B4E2-5FD7E16F1E62}" srcId="{66EC0B3B-CDFC-4938-B162-6F57D7E6A5A1}" destId="{68CB5D68-38DF-4388-88FD-29064B74B9CA}" srcOrd="1" destOrd="0" parTransId="{B0C09434-29FD-4713-AEB8-8FA8699D5E1C}" sibTransId="{04A627E3-1A9A-4CEF-95F0-4C2F6820302B}"/>
    <dgm:cxn modelId="{B0882EDC-E8C3-4710-BF27-C65B9FCFA572}" srcId="{E7E3D6A0-A9F4-4B28-860D-1D9BC1AB6084}" destId="{EE465326-4158-4EA3-A369-B253A2F04FC2}" srcOrd="2" destOrd="0" parTransId="{5753C81D-9B3B-407F-BBD4-40D77F98F5BC}" sibTransId="{6737DFE5-AC32-476F-A85A-64BA9BEBF56B}"/>
    <dgm:cxn modelId="{227F87E8-0D4C-44C4-A177-F66AD6DB38C2}" type="presOf" srcId="{3ADA76EB-13CD-42A7-8D9B-AEFBA14E0985}" destId="{FD2F488E-F095-440A-A5E3-4B63A5D76EB3}" srcOrd="0" destOrd="0" presId="urn:microsoft.com/office/officeart/2005/8/layout/hList1"/>
    <dgm:cxn modelId="{5C9E59EF-C2DA-4AA2-869B-314701FC31EF}" type="presOf" srcId="{12CB1F15-A412-4120-85E7-94EBA7F766DA}" destId="{4AF1FC63-4F6F-4E60-B5AC-0E97ED7AEE42}" srcOrd="0" destOrd="0" presId="urn:microsoft.com/office/officeart/2005/8/layout/hList1"/>
    <dgm:cxn modelId="{E4410AF2-410B-4B16-9ABA-489E803D178F}" srcId="{D647AFFC-78BD-45B0-AE24-2AA227BAACB9}" destId="{3ADA76EB-13CD-42A7-8D9B-AEFBA14E0985}" srcOrd="0" destOrd="0" parTransId="{33F3EE5A-9D99-4024-86F6-18BDBB68B27A}" sibTransId="{37AAFD8C-71C0-4CFE-9B46-2188EC762050}"/>
    <dgm:cxn modelId="{BB913BF4-6137-4BD5-A4D1-9527CA2448B3}" srcId="{D647AFFC-78BD-45B0-AE24-2AA227BAACB9}" destId="{22378315-D707-4C28-A7DA-6457CA4BDA1B}" srcOrd="1" destOrd="0" parTransId="{3197309A-539F-4F3E-A181-BC4C9588D548}" sibTransId="{AF65626D-C864-4808-A119-A21CF3D4E020}"/>
    <dgm:cxn modelId="{F0CF8738-14B7-46CD-B15C-11E06A1761A3}" type="presParOf" srcId="{5C443DE0-94F6-41C0-9E04-9A5B95BE9B8E}" destId="{47157EE5-3D99-4D49-837B-846B20292494}" srcOrd="0" destOrd="0" presId="urn:microsoft.com/office/officeart/2005/8/layout/hList1"/>
    <dgm:cxn modelId="{7D740CE6-B9A6-4113-BFF7-7B6CD35E6F59}" type="presParOf" srcId="{47157EE5-3D99-4D49-837B-846B20292494}" destId="{03646DDA-3F19-4C9D-8D76-1D387B1E6B9D}" srcOrd="0" destOrd="0" presId="urn:microsoft.com/office/officeart/2005/8/layout/hList1"/>
    <dgm:cxn modelId="{88EB6ED2-B5FA-461D-9E37-6FB930184B5D}" type="presParOf" srcId="{47157EE5-3D99-4D49-837B-846B20292494}" destId="{4AF1FC63-4F6F-4E60-B5AC-0E97ED7AEE42}" srcOrd="1" destOrd="0" presId="urn:microsoft.com/office/officeart/2005/8/layout/hList1"/>
    <dgm:cxn modelId="{3CA09B59-666B-4758-82F3-90ABF46AEF9F}" type="presParOf" srcId="{5C443DE0-94F6-41C0-9E04-9A5B95BE9B8E}" destId="{5FCEDBE4-10EF-4E37-840C-8F7B16528376}" srcOrd="1" destOrd="0" presId="urn:microsoft.com/office/officeart/2005/8/layout/hList1"/>
    <dgm:cxn modelId="{A17703CD-AC4E-4FC5-9FEF-2A25C5B6600C}" type="presParOf" srcId="{5C443DE0-94F6-41C0-9E04-9A5B95BE9B8E}" destId="{A1D5EC4F-D21E-4A12-B6B0-69FE5054B4AA}" srcOrd="2" destOrd="0" presId="urn:microsoft.com/office/officeart/2005/8/layout/hList1"/>
    <dgm:cxn modelId="{7361CF48-E4DD-4B7C-BA79-964F2A262768}" type="presParOf" srcId="{A1D5EC4F-D21E-4A12-B6B0-69FE5054B4AA}" destId="{306964A1-FC76-401F-8024-DDF982BF0787}" srcOrd="0" destOrd="0" presId="urn:microsoft.com/office/officeart/2005/8/layout/hList1"/>
    <dgm:cxn modelId="{D92B0F2C-3D4E-4C30-8110-16015FC008BB}" type="presParOf" srcId="{A1D5EC4F-D21E-4A12-B6B0-69FE5054B4AA}" destId="{4C78E6B3-DF28-453D-B846-3649697401A1}" srcOrd="1" destOrd="0" presId="urn:microsoft.com/office/officeart/2005/8/layout/hList1"/>
    <dgm:cxn modelId="{51C46980-FE40-4993-840C-13F2C91F65A8}" type="presParOf" srcId="{5C443DE0-94F6-41C0-9E04-9A5B95BE9B8E}" destId="{0C2708F2-433F-4847-AC37-903734BEA0B8}" srcOrd="3" destOrd="0" presId="urn:microsoft.com/office/officeart/2005/8/layout/hList1"/>
    <dgm:cxn modelId="{473DAA44-EE75-43C1-984F-B88270FE3CF7}" type="presParOf" srcId="{5C443DE0-94F6-41C0-9E04-9A5B95BE9B8E}" destId="{D9EA7283-0196-4EA5-9F3E-985FFFD52D81}" srcOrd="4" destOrd="0" presId="urn:microsoft.com/office/officeart/2005/8/layout/hList1"/>
    <dgm:cxn modelId="{AAB4EE99-56E4-4A81-A4DC-76E1483930B7}" type="presParOf" srcId="{D9EA7283-0196-4EA5-9F3E-985FFFD52D81}" destId="{5C008E86-6D2C-4514-8AE2-E9CD415CEC48}" srcOrd="0" destOrd="0" presId="urn:microsoft.com/office/officeart/2005/8/layout/hList1"/>
    <dgm:cxn modelId="{F896930D-3197-4C67-BA82-0F31540E3EE8}" type="presParOf" srcId="{D9EA7283-0196-4EA5-9F3E-985FFFD52D81}" destId="{D8F71901-FEDB-44DA-B237-23E49F17B4B8}" srcOrd="1" destOrd="0" presId="urn:microsoft.com/office/officeart/2005/8/layout/hList1"/>
    <dgm:cxn modelId="{C3EE582C-3D58-45E9-8DF4-323B19611B19}" type="presParOf" srcId="{5C443DE0-94F6-41C0-9E04-9A5B95BE9B8E}" destId="{EFEE54AA-28C9-40FC-91B7-971212741461}" srcOrd="5" destOrd="0" presId="urn:microsoft.com/office/officeart/2005/8/layout/hList1"/>
    <dgm:cxn modelId="{3D008C85-CCD5-4C5D-A83E-C82CD04EBD20}" type="presParOf" srcId="{5C443DE0-94F6-41C0-9E04-9A5B95BE9B8E}" destId="{8E21FA1B-5710-4C38-8070-0CC13E832F95}" srcOrd="6" destOrd="0" presId="urn:microsoft.com/office/officeart/2005/8/layout/hList1"/>
    <dgm:cxn modelId="{B1E5E654-04B8-4415-8584-69D98E603BA4}" type="presParOf" srcId="{8E21FA1B-5710-4C38-8070-0CC13E832F95}" destId="{0BB558F5-95DC-4E08-8452-FC35478BFF65}" srcOrd="0" destOrd="0" presId="urn:microsoft.com/office/officeart/2005/8/layout/hList1"/>
    <dgm:cxn modelId="{A2600062-ADB7-482A-8194-9CF20A2C585E}" type="presParOf" srcId="{8E21FA1B-5710-4C38-8070-0CC13E832F95}" destId="{FD2F488E-F095-440A-A5E3-4B63A5D76EB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DA84A10-8D7C-45FC-9002-45241CB15A97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9442BA51-3852-4605-8F6E-EAE5B4B4BC98}">
      <dgm:prSet/>
      <dgm:spPr/>
      <dgm:t>
        <a:bodyPr/>
        <a:lstStyle/>
        <a:p>
          <a:r>
            <a:rPr lang="el-GR"/>
            <a:t>Δυνατοί μύες και οστά</a:t>
          </a:r>
          <a:endParaRPr lang="en-US"/>
        </a:p>
      </dgm:t>
    </dgm:pt>
    <dgm:pt modelId="{D3B117B6-7C53-4F40-BFC7-B9FB603BE304}" type="parTrans" cxnId="{62C4C489-8622-4AAF-9209-3326CE60DD93}">
      <dgm:prSet/>
      <dgm:spPr/>
      <dgm:t>
        <a:bodyPr/>
        <a:lstStyle/>
        <a:p>
          <a:endParaRPr lang="en-US"/>
        </a:p>
      </dgm:t>
    </dgm:pt>
    <dgm:pt modelId="{A048D551-964F-4526-A8F8-923514BC744B}" type="sibTrans" cxnId="{62C4C489-8622-4AAF-9209-3326CE60DD93}">
      <dgm:prSet/>
      <dgm:spPr/>
      <dgm:t>
        <a:bodyPr/>
        <a:lstStyle/>
        <a:p>
          <a:endParaRPr lang="en-US"/>
        </a:p>
      </dgm:t>
    </dgm:pt>
    <dgm:pt modelId="{D1EA451A-1BC9-4F9E-A0FD-4285C6277EFE}">
      <dgm:prSet/>
      <dgm:spPr/>
      <dgm:t>
        <a:bodyPr/>
        <a:lstStyle/>
        <a:p>
          <a:r>
            <a:rPr lang="el-GR"/>
            <a:t>Καρδιοαγγειακή υγεία</a:t>
          </a:r>
          <a:endParaRPr lang="en-US"/>
        </a:p>
      </dgm:t>
    </dgm:pt>
    <dgm:pt modelId="{0FB7FEC9-27BA-4941-92A3-5B291C0DBAF8}" type="parTrans" cxnId="{9C834D2A-15B8-4B9D-A123-6EBFD35A43C4}">
      <dgm:prSet/>
      <dgm:spPr/>
      <dgm:t>
        <a:bodyPr/>
        <a:lstStyle/>
        <a:p>
          <a:endParaRPr lang="en-US"/>
        </a:p>
      </dgm:t>
    </dgm:pt>
    <dgm:pt modelId="{C738B716-12D1-4270-A0EE-EB804566682A}" type="sibTrans" cxnId="{9C834D2A-15B8-4B9D-A123-6EBFD35A43C4}">
      <dgm:prSet/>
      <dgm:spPr/>
      <dgm:t>
        <a:bodyPr/>
        <a:lstStyle/>
        <a:p>
          <a:endParaRPr lang="en-US"/>
        </a:p>
      </dgm:t>
    </dgm:pt>
    <dgm:pt modelId="{173DC234-D013-47B6-9BD8-ACFDF682DCF8}">
      <dgm:prSet/>
      <dgm:spPr/>
      <dgm:t>
        <a:bodyPr/>
        <a:lstStyle/>
        <a:p>
          <a:r>
            <a:rPr lang="el-GR"/>
            <a:t>Ρύθμιση σωματικού βάρους</a:t>
          </a:r>
          <a:endParaRPr lang="en-US"/>
        </a:p>
      </dgm:t>
    </dgm:pt>
    <dgm:pt modelId="{428167E6-65BA-417F-8A74-61B6706839FF}" type="parTrans" cxnId="{E0087483-8D08-4676-84CD-5320391D1E0F}">
      <dgm:prSet/>
      <dgm:spPr/>
      <dgm:t>
        <a:bodyPr/>
        <a:lstStyle/>
        <a:p>
          <a:endParaRPr lang="en-US"/>
        </a:p>
      </dgm:t>
    </dgm:pt>
    <dgm:pt modelId="{D5F59B5F-9501-4945-9861-5A04EC95B3DD}" type="sibTrans" cxnId="{E0087483-8D08-4676-84CD-5320391D1E0F}">
      <dgm:prSet/>
      <dgm:spPr/>
      <dgm:t>
        <a:bodyPr/>
        <a:lstStyle/>
        <a:p>
          <a:endParaRPr lang="en-US"/>
        </a:p>
      </dgm:t>
    </dgm:pt>
    <dgm:pt modelId="{B8BB9BE0-315F-463E-A6FB-63E4274497ED}">
      <dgm:prSet/>
      <dgm:spPr/>
      <dgm:t>
        <a:bodyPr/>
        <a:lstStyle/>
        <a:p>
          <a:r>
            <a:rPr lang="el-GR"/>
            <a:t>Πρόληψη ασθενειών (υπέρταση, διαβήτης, καρδιοπάθειες)</a:t>
          </a:r>
          <a:endParaRPr lang="en-US"/>
        </a:p>
      </dgm:t>
    </dgm:pt>
    <dgm:pt modelId="{710B7D62-B243-4AC1-9D64-2DEFC69EEF6C}" type="parTrans" cxnId="{9AED71EB-413F-48AC-A2A9-2D7ACFD35FCE}">
      <dgm:prSet/>
      <dgm:spPr/>
      <dgm:t>
        <a:bodyPr/>
        <a:lstStyle/>
        <a:p>
          <a:endParaRPr lang="en-US"/>
        </a:p>
      </dgm:t>
    </dgm:pt>
    <dgm:pt modelId="{93C46844-B054-48C2-9B45-0C1394745FB5}" type="sibTrans" cxnId="{9AED71EB-413F-48AC-A2A9-2D7ACFD35FCE}">
      <dgm:prSet/>
      <dgm:spPr/>
      <dgm:t>
        <a:bodyPr/>
        <a:lstStyle/>
        <a:p>
          <a:endParaRPr lang="en-US"/>
        </a:p>
      </dgm:t>
    </dgm:pt>
    <dgm:pt modelId="{DDFFD7A5-BBA7-440B-9ED3-D396DCB3171E}" type="pres">
      <dgm:prSet presAssocID="{EDA84A10-8D7C-45FC-9002-45241CB15A97}" presName="outerComposite" presStyleCnt="0">
        <dgm:presLayoutVars>
          <dgm:chMax val="5"/>
          <dgm:dir/>
          <dgm:resizeHandles val="exact"/>
        </dgm:presLayoutVars>
      </dgm:prSet>
      <dgm:spPr/>
    </dgm:pt>
    <dgm:pt modelId="{92A5284A-7E6F-4CA3-B69E-86833A36FBE9}" type="pres">
      <dgm:prSet presAssocID="{EDA84A10-8D7C-45FC-9002-45241CB15A97}" presName="dummyMaxCanvas" presStyleCnt="0">
        <dgm:presLayoutVars/>
      </dgm:prSet>
      <dgm:spPr/>
    </dgm:pt>
    <dgm:pt modelId="{4922E154-9AF4-4833-AE6D-838B8BFE6B2F}" type="pres">
      <dgm:prSet presAssocID="{EDA84A10-8D7C-45FC-9002-45241CB15A97}" presName="FourNodes_1" presStyleLbl="node1" presStyleIdx="0" presStyleCnt="4">
        <dgm:presLayoutVars>
          <dgm:bulletEnabled val="1"/>
        </dgm:presLayoutVars>
      </dgm:prSet>
      <dgm:spPr/>
    </dgm:pt>
    <dgm:pt modelId="{F701A7A1-0767-42FC-B1DB-199F3EC9BC44}" type="pres">
      <dgm:prSet presAssocID="{EDA84A10-8D7C-45FC-9002-45241CB15A97}" presName="FourNodes_2" presStyleLbl="node1" presStyleIdx="1" presStyleCnt="4">
        <dgm:presLayoutVars>
          <dgm:bulletEnabled val="1"/>
        </dgm:presLayoutVars>
      </dgm:prSet>
      <dgm:spPr/>
    </dgm:pt>
    <dgm:pt modelId="{EB26B065-68C3-4E95-9D61-06AB46E50A6B}" type="pres">
      <dgm:prSet presAssocID="{EDA84A10-8D7C-45FC-9002-45241CB15A97}" presName="FourNodes_3" presStyleLbl="node1" presStyleIdx="2" presStyleCnt="4">
        <dgm:presLayoutVars>
          <dgm:bulletEnabled val="1"/>
        </dgm:presLayoutVars>
      </dgm:prSet>
      <dgm:spPr/>
    </dgm:pt>
    <dgm:pt modelId="{BB7BA97C-4C40-430A-A56E-06A03696A362}" type="pres">
      <dgm:prSet presAssocID="{EDA84A10-8D7C-45FC-9002-45241CB15A97}" presName="FourNodes_4" presStyleLbl="node1" presStyleIdx="3" presStyleCnt="4">
        <dgm:presLayoutVars>
          <dgm:bulletEnabled val="1"/>
        </dgm:presLayoutVars>
      </dgm:prSet>
      <dgm:spPr/>
    </dgm:pt>
    <dgm:pt modelId="{BCC52B8F-49E8-4AAC-BF8B-7F5BFFBAA03F}" type="pres">
      <dgm:prSet presAssocID="{EDA84A10-8D7C-45FC-9002-45241CB15A97}" presName="FourConn_1-2" presStyleLbl="fgAccFollowNode1" presStyleIdx="0" presStyleCnt="3">
        <dgm:presLayoutVars>
          <dgm:bulletEnabled val="1"/>
        </dgm:presLayoutVars>
      </dgm:prSet>
      <dgm:spPr/>
    </dgm:pt>
    <dgm:pt modelId="{891D01E6-C0F4-4F15-9F74-835C289489D5}" type="pres">
      <dgm:prSet presAssocID="{EDA84A10-8D7C-45FC-9002-45241CB15A97}" presName="FourConn_2-3" presStyleLbl="fgAccFollowNode1" presStyleIdx="1" presStyleCnt="3">
        <dgm:presLayoutVars>
          <dgm:bulletEnabled val="1"/>
        </dgm:presLayoutVars>
      </dgm:prSet>
      <dgm:spPr/>
    </dgm:pt>
    <dgm:pt modelId="{F2C2086C-36FB-4990-8140-BA2B1B8A4A6B}" type="pres">
      <dgm:prSet presAssocID="{EDA84A10-8D7C-45FC-9002-45241CB15A97}" presName="FourConn_3-4" presStyleLbl="fgAccFollowNode1" presStyleIdx="2" presStyleCnt="3">
        <dgm:presLayoutVars>
          <dgm:bulletEnabled val="1"/>
        </dgm:presLayoutVars>
      </dgm:prSet>
      <dgm:spPr/>
    </dgm:pt>
    <dgm:pt modelId="{7AA95ABB-8218-4E1B-B536-BF33C1BABBE1}" type="pres">
      <dgm:prSet presAssocID="{EDA84A10-8D7C-45FC-9002-45241CB15A97}" presName="FourNodes_1_text" presStyleLbl="node1" presStyleIdx="3" presStyleCnt="4">
        <dgm:presLayoutVars>
          <dgm:bulletEnabled val="1"/>
        </dgm:presLayoutVars>
      </dgm:prSet>
      <dgm:spPr/>
    </dgm:pt>
    <dgm:pt modelId="{2D48EB6B-F897-44DC-BFA9-32AD57D96161}" type="pres">
      <dgm:prSet presAssocID="{EDA84A10-8D7C-45FC-9002-45241CB15A97}" presName="FourNodes_2_text" presStyleLbl="node1" presStyleIdx="3" presStyleCnt="4">
        <dgm:presLayoutVars>
          <dgm:bulletEnabled val="1"/>
        </dgm:presLayoutVars>
      </dgm:prSet>
      <dgm:spPr/>
    </dgm:pt>
    <dgm:pt modelId="{2F6CC9A7-1540-454A-B432-A1ADE9735D29}" type="pres">
      <dgm:prSet presAssocID="{EDA84A10-8D7C-45FC-9002-45241CB15A97}" presName="FourNodes_3_text" presStyleLbl="node1" presStyleIdx="3" presStyleCnt="4">
        <dgm:presLayoutVars>
          <dgm:bulletEnabled val="1"/>
        </dgm:presLayoutVars>
      </dgm:prSet>
      <dgm:spPr/>
    </dgm:pt>
    <dgm:pt modelId="{B0CE7A4D-5CC0-4912-AB35-63DE839B352A}" type="pres">
      <dgm:prSet presAssocID="{EDA84A10-8D7C-45FC-9002-45241CB15A97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8EE3B616-856B-40BC-AEC8-10AC3A14C4F5}" type="presOf" srcId="{173DC234-D013-47B6-9BD8-ACFDF682DCF8}" destId="{2F6CC9A7-1540-454A-B432-A1ADE9735D29}" srcOrd="1" destOrd="0" presId="urn:microsoft.com/office/officeart/2005/8/layout/vProcess5"/>
    <dgm:cxn modelId="{A74FCF20-B66E-41E9-8FFA-3A697B324FD0}" type="presOf" srcId="{D5F59B5F-9501-4945-9861-5A04EC95B3DD}" destId="{F2C2086C-36FB-4990-8140-BA2B1B8A4A6B}" srcOrd="0" destOrd="0" presId="urn:microsoft.com/office/officeart/2005/8/layout/vProcess5"/>
    <dgm:cxn modelId="{2CEBB624-1C5D-43DA-AA76-833E421ABF13}" type="presOf" srcId="{B8BB9BE0-315F-463E-A6FB-63E4274497ED}" destId="{B0CE7A4D-5CC0-4912-AB35-63DE839B352A}" srcOrd="1" destOrd="0" presId="urn:microsoft.com/office/officeart/2005/8/layout/vProcess5"/>
    <dgm:cxn modelId="{9C834D2A-15B8-4B9D-A123-6EBFD35A43C4}" srcId="{EDA84A10-8D7C-45FC-9002-45241CB15A97}" destId="{D1EA451A-1BC9-4F9E-A0FD-4285C6277EFE}" srcOrd="1" destOrd="0" parTransId="{0FB7FEC9-27BA-4941-92A3-5B291C0DBAF8}" sibTransId="{C738B716-12D1-4270-A0EE-EB804566682A}"/>
    <dgm:cxn modelId="{9D42853E-3016-4579-B287-F87C95C60CFC}" type="presOf" srcId="{C738B716-12D1-4270-A0EE-EB804566682A}" destId="{891D01E6-C0F4-4F15-9F74-835C289489D5}" srcOrd="0" destOrd="0" presId="urn:microsoft.com/office/officeart/2005/8/layout/vProcess5"/>
    <dgm:cxn modelId="{87322947-7459-40E9-AFCF-A576D8F8EA1C}" type="presOf" srcId="{D1EA451A-1BC9-4F9E-A0FD-4285C6277EFE}" destId="{2D48EB6B-F897-44DC-BFA9-32AD57D96161}" srcOrd="1" destOrd="0" presId="urn:microsoft.com/office/officeart/2005/8/layout/vProcess5"/>
    <dgm:cxn modelId="{07689050-BCC6-40B6-B7C4-CFE83A130145}" type="presOf" srcId="{D1EA451A-1BC9-4F9E-A0FD-4285C6277EFE}" destId="{F701A7A1-0767-42FC-B1DB-199F3EC9BC44}" srcOrd="0" destOrd="0" presId="urn:microsoft.com/office/officeart/2005/8/layout/vProcess5"/>
    <dgm:cxn modelId="{43B29A77-1A51-4969-B6DA-24E321B4C3C5}" type="presOf" srcId="{B8BB9BE0-315F-463E-A6FB-63E4274497ED}" destId="{BB7BA97C-4C40-430A-A56E-06A03696A362}" srcOrd="0" destOrd="0" presId="urn:microsoft.com/office/officeart/2005/8/layout/vProcess5"/>
    <dgm:cxn modelId="{A39AD77B-FA3E-401B-9511-9F4B381C4060}" type="presOf" srcId="{173DC234-D013-47B6-9BD8-ACFDF682DCF8}" destId="{EB26B065-68C3-4E95-9D61-06AB46E50A6B}" srcOrd="0" destOrd="0" presId="urn:microsoft.com/office/officeart/2005/8/layout/vProcess5"/>
    <dgm:cxn modelId="{E0087483-8D08-4676-84CD-5320391D1E0F}" srcId="{EDA84A10-8D7C-45FC-9002-45241CB15A97}" destId="{173DC234-D013-47B6-9BD8-ACFDF682DCF8}" srcOrd="2" destOrd="0" parTransId="{428167E6-65BA-417F-8A74-61B6706839FF}" sibTransId="{D5F59B5F-9501-4945-9861-5A04EC95B3DD}"/>
    <dgm:cxn modelId="{6BDE7789-845A-4247-A287-05AB1006C771}" type="presOf" srcId="{9442BA51-3852-4605-8F6E-EAE5B4B4BC98}" destId="{7AA95ABB-8218-4E1B-B536-BF33C1BABBE1}" srcOrd="1" destOrd="0" presId="urn:microsoft.com/office/officeart/2005/8/layout/vProcess5"/>
    <dgm:cxn modelId="{62C4C489-8622-4AAF-9209-3326CE60DD93}" srcId="{EDA84A10-8D7C-45FC-9002-45241CB15A97}" destId="{9442BA51-3852-4605-8F6E-EAE5B4B4BC98}" srcOrd="0" destOrd="0" parTransId="{D3B117B6-7C53-4F40-BFC7-B9FB603BE304}" sibTransId="{A048D551-964F-4526-A8F8-923514BC744B}"/>
    <dgm:cxn modelId="{C5F139B5-CC42-422D-B94D-92E8831BC8F9}" type="presOf" srcId="{A048D551-964F-4526-A8F8-923514BC744B}" destId="{BCC52B8F-49E8-4AAC-BF8B-7F5BFFBAA03F}" srcOrd="0" destOrd="0" presId="urn:microsoft.com/office/officeart/2005/8/layout/vProcess5"/>
    <dgm:cxn modelId="{E9EC07CB-6941-4E35-93E3-581FE7D66DAD}" type="presOf" srcId="{EDA84A10-8D7C-45FC-9002-45241CB15A97}" destId="{DDFFD7A5-BBA7-440B-9ED3-D396DCB3171E}" srcOrd="0" destOrd="0" presId="urn:microsoft.com/office/officeart/2005/8/layout/vProcess5"/>
    <dgm:cxn modelId="{9AED71EB-413F-48AC-A2A9-2D7ACFD35FCE}" srcId="{EDA84A10-8D7C-45FC-9002-45241CB15A97}" destId="{B8BB9BE0-315F-463E-A6FB-63E4274497ED}" srcOrd="3" destOrd="0" parTransId="{710B7D62-B243-4AC1-9D64-2DEFC69EEF6C}" sibTransId="{93C46844-B054-48C2-9B45-0C1394745FB5}"/>
    <dgm:cxn modelId="{3D1056EE-E779-4424-9073-A2F7C382FB95}" type="presOf" srcId="{9442BA51-3852-4605-8F6E-EAE5B4B4BC98}" destId="{4922E154-9AF4-4833-AE6D-838B8BFE6B2F}" srcOrd="0" destOrd="0" presId="urn:microsoft.com/office/officeart/2005/8/layout/vProcess5"/>
    <dgm:cxn modelId="{12E6181D-ED95-4D59-92C7-2CCC04312047}" type="presParOf" srcId="{DDFFD7A5-BBA7-440B-9ED3-D396DCB3171E}" destId="{92A5284A-7E6F-4CA3-B69E-86833A36FBE9}" srcOrd="0" destOrd="0" presId="urn:microsoft.com/office/officeart/2005/8/layout/vProcess5"/>
    <dgm:cxn modelId="{AA628453-A01D-427C-B8E9-9C4EAC5D9BEB}" type="presParOf" srcId="{DDFFD7A5-BBA7-440B-9ED3-D396DCB3171E}" destId="{4922E154-9AF4-4833-AE6D-838B8BFE6B2F}" srcOrd="1" destOrd="0" presId="urn:microsoft.com/office/officeart/2005/8/layout/vProcess5"/>
    <dgm:cxn modelId="{0FC9C12C-6268-46F0-B4E8-69D4C4396985}" type="presParOf" srcId="{DDFFD7A5-BBA7-440B-9ED3-D396DCB3171E}" destId="{F701A7A1-0767-42FC-B1DB-199F3EC9BC44}" srcOrd="2" destOrd="0" presId="urn:microsoft.com/office/officeart/2005/8/layout/vProcess5"/>
    <dgm:cxn modelId="{F2B3FEA9-17EE-4E21-B4F6-4C0562892E14}" type="presParOf" srcId="{DDFFD7A5-BBA7-440B-9ED3-D396DCB3171E}" destId="{EB26B065-68C3-4E95-9D61-06AB46E50A6B}" srcOrd="3" destOrd="0" presId="urn:microsoft.com/office/officeart/2005/8/layout/vProcess5"/>
    <dgm:cxn modelId="{7E4271A8-B595-42B2-AEE5-409ACB8E9DDA}" type="presParOf" srcId="{DDFFD7A5-BBA7-440B-9ED3-D396DCB3171E}" destId="{BB7BA97C-4C40-430A-A56E-06A03696A362}" srcOrd="4" destOrd="0" presId="urn:microsoft.com/office/officeart/2005/8/layout/vProcess5"/>
    <dgm:cxn modelId="{4ED2693C-7125-47BC-A101-1A1BEA6BF13E}" type="presParOf" srcId="{DDFFD7A5-BBA7-440B-9ED3-D396DCB3171E}" destId="{BCC52B8F-49E8-4AAC-BF8B-7F5BFFBAA03F}" srcOrd="5" destOrd="0" presId="urn:microsoft.com/office/officeart/2005/8/layout/vProcess5"/>
    <dgm:cxn modelId="{47E17842-0D73-45C4-9E68-A12FE97D9225}" type="presParOf" srcId="{DDFFD7A5-BBA7-440B-9ED3-D396DCB3171E}" destId="{891D01E6-C0F4-4F15-9F74-835C289489D5}" srcOrd="6" destOrd="0" presId="urn:microsoft.com/office/officeart/2005/8/layout/vProcess5"/>
    <dgm:cxn modelId="{80EF6B56-DC1D-4472-A4F3-C6E6D30CC696}" type="presParOf" srcId="{DDFFD7A5-BBA7-440B-9ED3-D396DCB3171E}" destId="{F2C2086C-36FB-4990-8140-BA2B1B8A4A6B}" srcOrd="7" destOrd="0" presId="urn:microsoft.com/office/officeart/2005/8/layout/vProcess5"/>
    <dgm:cxn modelId="{CF7C56DD-7DA1-458B-9859-2FBD0F9A5E4D}" type="presParOf" srcId="{DDFFD7A5-BBA7-440B-9ED3-D396DCB3171E}" destId="{7AA95ABB-8218-4E1B-B536-BF33C1BABBE1}" srcOrd="8" destOrd="0" presId="urn:microsoft.com/office/officeart/2005/8/layout/vProcess5"/>
    <dgm:cxn modelId="{C956657C-45CB-48F5-B1F9-E7702D8BEAFC}" type="presParOf" srcId="{DDFFD7A5-BBA7-440B-9ED3-D396DCB3171E}" destId="{2D48EB6B-F897-44DC-BFA9-32AD57D96161}" srcOrd="9" destOrd="0" presId="urn:microsoft.com/office/officeart/2005/8/layout/vProcess5"/>
    <dgm:cxn modelId="{A8DDE765-44D4-4EE1-BBEE-CC5F8831A1BF}" type="presParOf" srcId="{DDFFD7A5-BBA7-440B-9ED3-D396DCB3171E}" destId="{2F6CC9A7-1540-454A-B432-A1ADE9735D29}" srcOrd="10" destOrd="0" presId="urn:microsoft.com/office/officeart/2005/8/layout/vProcess5"/>
    <dgm:cxn modelId="{A1FC7AFD-1337-498B-AC4B-3277C329FAD4}" type="presParOf" srcId="{DDFFD7A5-BBA7-440B-9ED3-D396DCB3171E}" destId="{B0CE7A4D-5CC0-4912-AB35-63DE839B352A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AE735D9-47DC-48CA-863C-824CAC6F997A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688FABFA-551C-4B00-826B-9DE8133D973E}">
      <dgm:prSet/>
      <dgm:spPr/>
      <dgm:t>
        <a:bodyPr/>
        <a:lstStyle/>
        <a:p>
          <a:r>
            <a:rPr lang="en-US" b="0" i="0" baseline="0"/>
            <a:t>Δημιουργία κοινωνικών σχέσεων</a:t>
          </a:r>
          <a:endParaRPr lang="en-US"/>
        </a:p>
      </dgm:t>
    </dgm:pt>
    <dgm:pt modelId="{5D548B4A-74D7-4577-8F71-9CAF9B0FA15B}" type="parTrans" cxnId="{CB1008AF-3D4C-49BF-8947-25FA5A01AC8A}">
      <dgm:prSet/>
      <dgm:spPr/>
      <dgm:t>
        <a:bodyPr/>
        <a:lstStyle/>
        <a:p>
          <a:endParaRPr lang="en-US"/>
        </a:p>
      </dgm:t>
    </dgm:pt>
    <dgm:pt modelId="{DC501F02-19EB-447A-8CE7-D48D7496E70C}" type="sibTrans" cxnId="{CB1008AF-3D4C-49BF-8947-25FA5A01AC8A}">
      <dgm:prSet/>
      <dgm:spPr/>
      <dgm:t>
        <a:bodyPr/>
        <a:lstStyle/>
        <a:p>
          <a:endParaRPr lang="en-US"/>
        </a:p>
      </dgm:t>
    </dgm:pt>
    <dgm:pt modelId="{1D03F5CD-130D-41A7-9834-4CE35D8DF32A}">
      <dgm:prSet/>
      <dgm:spPr/>
      <dgm:t>
        <a:bodyPr/>
        <a:lstStyle/>
        <a:p>
          <a:r>
            <a:rPr lang="en-US" b="0" i="0" baseline="0"/>
            <a:t>Ομαδικό πνεύμα και συνεργασία</a:t>
          </a:r>
          <a:endParaRPr lang="en-US"/>
        </a:p>
      </dgm:t>
    </dgm:pt>
    <dgm:pt modelId="{85680D78-7115-496A-94F6-78B6303E5AEB}" type="parTrans" cxnId="{6B3BC08C-A625-49AE-B6D4-C3CF12DA0D90}">
      <dgm:prSet/>
      <dgm:spPr/>
      <dgm:t>
        <a:bodyPr/>
        <a:lstStyle/>
        <a:p>
          <a:endParaRPr lang="en-US"/>
        </a:p>
      </dgm:t>
    </dgm:pt>
    <dgm:pt modelId="{D95A2F26-E09E-4FF9-A1A0-B5F6DBCB0ED4}" type="sibTrans" cxnId="{6B3BC08C-A625-49AE-B6D4-C3CF12DA0D90}">
      <dgm:prSet/>
      <dgm:spPr/>
      <dgm:t>
        <a:bodyPr/>
        <a:lstStyle/>
        <a:p>
          <a:endParaRPr lang="en-US"/>
        </a:p>
      </dgm:t>
    </dgm:pt>
    <dgm:pt modelId="{9B5DDA4E-A56A-4040-A6F7-9CDB709404A4}">
      <dgm:prSet/>
      <dgm:spPr/>
      <dgm:t>
        <a:bodyPr/>
        <a:lstStyle/>
        <a:p>
          <a:r>
            <a:rPr lang="en-US" b="0" i="0" baseline="0"/>
            <a:t>Κοινωνική ενσωμάτωση μέσω αθλητικών συλλόγων και ομάδων</a:t>
          </a:r>
          <a:endParaRPr lang="en-US"/>
        </a:p>
      </dgm:t>
    </dgm:pt>
    <dgm:pt modelId="{493BEE13-496E-458A-A661-ADCB91345164}" type="parTrans" cxnId="{B0D86162-5380-46EC-9AB3-BEFBFC0AD056}">
      <dgm:prSet/>
      <dgm:spPr/>
      <dgm:t>
        <a:bodyPr/>
        <a:lstStyle/>
        <a:p>
          <a:endParaRPr lang="en-US"/>
        </a:p>
      </dgm:t>
    </dgm:pt>
    <dgm:pt modelId="{2F790A04-DB79-4FF5-B0BB-511CA81E187D}" type="sibTrans" cxnId="{B0D86162-5380-46EC-9AB3-BEFBFC0AD056}">
      <dgm:prSet/>
      <dgm:spPr/>
      <dgm:t>
        <a:bodyPr/>
        <a:lstStyle/>
        <a:p>
          <a:endParaRPr lang="en-US"/>
        </a:p>
      </dgm:t>
    </dgm:pt>
    <dgm:pt modelId="{A0B0F3CE-1896-4481-9F9D-86AFD7413E0A}" type="pres">
      <dgm:prSet presAssocID="{9AE735D9-47DC-48CA-863C-824CAC6F997A}" presName="outerComposite" presStyleCnt="0">
        <dgm:presLayoutVars>
          <dgm:chMax val="5"/>
          <dgm:dir/>
          <dgm:resizeHandles val="exact"/>
        </dgm:presLayoutVars>
      </dgm:prSet>
      <dgm:spPr/>
    </dgm:pt>
    <dgm:pt modelId="{3ADBC003-7F6C-4B68-8140-1D5862DBF1A3}" type="pres">
      <dgm:prSet presAssocID="{9AE735D9-47DC-48CA-863C-824CAC6F997A}" presName="dummyMaxCanvas" presStyleCnt="0">
        <dgm:presLayoutVars/>
      </dgm:prSet>
      <dgm:spPr/>
    </dgm:pt>
    <dgm:pt modelId="{2C231326-1730-45B1-81A4-4EDF4301C946}" type="pres">
      <dgm:prSet presAssocID="{9AE735D9-47DC-48CA-863C-824CAC6F997A}" presName="ThreeNodes_1" presStyleLbl="node1" presStyleIdx="0" presStyleCnt="3">
        <dgm:presLayoutVars>
          <dgm:bulletEnabled val="1"/>
        </dgm:presLayoutVars>
      </dgm:prSet>
      <dgm:spPr/>
    </dgm:pt>
    <dgm:pt modelId="{F7989CBD-D363-4FCF-935A-BEAAC462AE4C}" type="pres">
      <dgm:prSet presAssocID="{9AE735D9-47DC-48CA-863C-824CAC6F997A}" presName="ThreeNodes_2" presStyleLbl="node1" presStyleIdx="1" presStyleCnt="3">
        <dgm:presLayoutVars>
          <dgm:bulletEnabled val="1"/>
        </dgm:presLayoutVars>
      </dgm:prSet>
      <dgm:spPr/>
    </dgm:pt>
    <dgm:pt modelId="{952C35A7-93D9-4203-84C0-2C531DA508FB}" type="pres">
      <dgm:prSet presAssocID="{9AE735D9-47DC-48CA-863C-824CAC6F997A}" presName="ThreeNodes_3" presStyleLbl="node1" presStyleIdx="2" presStyleCnt="3">
        <dgm:presLayoutVars>
          <dgm:bulletEnabled val="1"/>
        </dgm:presLayoutVars>
      </dgm:prSet>
      <dgm:spPr/>
    </dgm:pt>
    <dgm:pt modelId="{345C738D-0D23-4BD0-A035-0BF06863CD2B}" type="pres">
      <dgm:prSet presAssocID="{9AE735D9-47DC-48CA-863C-824CAC6F997A}" presName="ThreeConn_1-2" presStyleLbl="fgAccFollowNode1" presStyleIdx="0" presStyleCnt="2">
        <dgm:presLayoutVars>
          <dgm:bulletEnabled val="1"/>
        </dgm:presLayoutVars>
      </dgm:prSet>
      <dgm:spPr/>
    </dgm:pt>
    <dgm:pt modelId="{84AE4A2A-C59E-448E-BFF5-C9BAA379FBC2}" type="pres">
      <dgm:prSet presAssocID="{9AE735D9-47DC-48CA-863C-824CAC6F997A}" presName="ThreeConn_2-3" presStyleLbl="fgAccFollowNode1" presStyleIdx="1" presStyleCnt="2">
        <dgm:presLayoutVars>
          <dgm:bulletEnabled val="1"/>
        </dgm:presLayoutVars>
      </dgm:prSet>
      <dgm:spPr/>
    </dgm:pt>
    <dgm:pt modelId="{487B16BC-92B0-4720-A251-E9EFC6E76CD8}" type="pres">
      <dgm:prSet presAssocID="{9AE735D9-47DC-48CA-863C-824CAC6F997A}" presName="ThreeNodes_1_text" presStyleLbl="node1" presStyleIdx="2" presStyleCnt="3">
        <dgm:presLayoutVars>
          <dgm:bulletEnabled val="1"/>
        </dgm:presLayoutVars>
      </dgm:prSet>
      <dgm:spPr/>
    </dgm:pt>
    <dgm:pt modelId="{6941B5ED-3BA1-4C65-AABA-318A094CEF7B}" type="pres">
      <dgm:prSet presAssocID="{9AE735D9-47DC-48CA-863C-824CAC6F997A}" presName="ThreeNodes_2_text" presStyleLbl="node1" presStyleIdx="2" presStyleCnt="3">
        <dgm:presLayoutVars>
          <dgm:bulletEnabled val="1"/>
        </dgm:presLayoutVars>
      </dgm:prSet>
      <dgm:spPr/>
    </dgm:pt>
    <dgm:pt modelId="{BA43366F-A9D8-4DC3-952C-7593335FB140}" type="pres">
      <dgm:prSet presAssocID="{9AE735D9-47DC-48CA-863C-824CAC6F997A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3B64830A-CAB2-409E-8CE7-DF20A0F3240B}" type="presOf" srcId="{688FABFA-551C-4B00-826B-9DE8133D973E}" destId="{2C231326-1730-45B1-81A4-4EDF4301C946}" srcOrd="0" destOrd="0" presId="urn:microsoft.com/office/officeart/2005/8/layout/vProcess5"/>
    <dgm:cxn modelId="{349C4517-EEBB-4F55-9383-A9E2937F412A}" type="presOf" srcId="{D95A2F26-E09E-4FF9-A1A0-B5F6DBCB0ED4}" destId="{84AE4A2A-C59E-448E-BFF5-C9BAA379FBC2}" srcOrd="0" destOrd="0" presId="urn:microsoft.com/office/officeart/2005/8/layout/vProcess5"/>
    <dgm:cxn modelId="{31232E5C-E118-41A5-BA7C-426F3F48409E}" type="presOf" srcId="{688FABFA-551C-4B00-826B-9DE8133D973E}" destId="{487B16BC-92B0-4720-A251-E9EFC6E76CD8}" srcOrd="1" destOrd="0" presId="urn:microsoft.com/office/officeart/2005/8/layout/vProcess5"/>
    <dgm:cxn modelId="{B0D86162-5380-46EC-9AB3-BEFBFC0AD056}" srcId="{9AE735D9-47DC-48CA-863C-824CAC6F997A}" destId="{9B5DDA4E-A56A-4040-A6F7-9CDB709404A4}" srcOrd="2" destOrd="0" parTransId="{493BEE13-496E-458A-A661-ADCB91345164}" sibTransId="{2F790A04-DB79-4FF5-B0BB-511CA81E187D}"/>
    <dgm:cxn modelId="{E5303F79-0060-40E0-A1E1-970F66952BDE}" type="presOf" srcId="{9B5DDA4E-A56A-4040-A6F7-9CDB709404A4}" destId="{BA43366F-A9D8-4DC3-952C-7593335FB140}" srcOrd="1" destOrd="0" presId="urn:microsoft.com/office/officeart/2005/8/layout/vProcess5"/>
    <dgm:cxn modelId="{6B3BC08C-A625-49AE-B6D4-C3CF12DA0D90}" srcId="{9AE735D9-47DC-48CA-863C-824CAC6F997A}" destId="{1D03F5CD-130D-41A7-9834-4CE35D8DF32A}" srcOrd="1" destOrd="0" parTransId="{85680D78-7115-496A-94F6-78B6303E5AEB}" sibTransId="{D95A2F26-E09E-4FF9-A1A0-B5F6DBCB0ED4}"/>
    <dgm:cxn modelId="{FAEC3593-1E70-4B6C-A942-9BA099D6BED7}" type="presOf" srcId="{1D03F5CD-130D-41A7-9834-4CE35D8DF32A}" destId="{F7989CBD-D363-4FCF-935A-BEAAC462AE4C}" srcOrd="0" destOrd="0" presId="urn:microsoft.com/office/officeart/2005/8/layout/vProcess5"/>
    <dgm:cxn modelId="{C6F588AB-8C7F-4588-92A2-237428C774F5}" type="presOf" srcId="{9B5DDA4E-A56A-4040-A6F7-9CDB709404A4}" destId="{952C35A7-93D9-4203-84C0-2C531DA508FB}" srcOrd="0" destOrd="0" presId="urn:microsoft.com/office/officeart/2005/8/layout/vProcess5"/>
    <dgm:cxn modelId="{CB1008AF-3D4C-49BF-8947-25FA5A01AC8A}" srcId="{9AE735D9-47DC-48CA-863C-824CAC6F997A}" destId="{688FABFA-551C-4B00-826B-9DE8133D973E}" srcOrd="0" destOrd="0" parTransId="{5D548B4A-74D7-4577-8F71-9CAF9B0FA15B}" sibTransId="{DC501F02-19EB-447A-8CE7-D48D7496E70C}"/>
    <dgm:cxn modelId="{494068BD-8507-4C0D-8347-C78466F87A08}" type="presOf" srcId="{9AE735D9-47DC-48CA-863C-824CAC6F997A}" destId="{A0B0F3CE-1896-4481-9F9D-86AFD7413E0A}" srcOrd="0" destOrd="0" presId="urn:microsoft.com/office/officeart/2005/8/layout/vProcess5"/>
    <dgm:cxn modelId="{21D280C8-C315-4998-821D-9BFD1F20062B}" type="presOf" srcId="{DC501F02-19EB-447A-8CE7-D48D7496E70C}" destId="{345C738D-0D23-4BD0-A035-0BF06863CD2B}" srcOrd="0" destOrd="0" presId="urn:microsoft.com/office/officeart/2005/8/layout/vProcess5"/>
    <dgm:cxn modelId="{4E1CD0ED-BD73-4ED9-B7FB-8AD08CF990B0}" type="presOf" srcId="{1D03F5CD-130D-41A7-9834-4CE35D8DF32A}" destId="{6941B5ED-3BA1-4C65-AABA-318A094CEF7B}" srcOrd="1" destOrd="0" presId="urn:microsoft.com/office/officeart/2005/8/layout/vProcess5"/>
    <dgm:cxn modelId="{89233E52-B649-4A2B-8358-7957C3FAC815}" type="presParOf" srcId="{A0B0F3CE-1896-4481-9F9D-86AFD7413E0A}" destId="{3ADBC003-7F6C-4B68-8140-1D5862DBF1A3}" srcOrd="0" destOrd="0" presId="urn:microsoft.com/office/officeart/2005/8/layout/vProcess5"/>
    <dgm:cxn modelId="{BFC77AD8-2089-4BDA-9D23-F8EED25AE638}" type="presParOf" srcId="{A0B0F3CE-1896-4481-9F9D-86AFD7413E0A}" destId="{2C231326-1730-45B1-81A4-4EDF4301C946}" srcOrd="1" destOrd="0" presId="urn:microsoft.com/office/officeart/2005/8/layout/vProcess5"/>
    <dgm:cxn modelId="{AF3F53EE-D242-436B-A314-A0C2BF225E2B}" type="presParOf" srcId="{A0B0F3CE-1896-4481-9F9D-86AFD7413E0A}" destId="{F7989CBD-D363-4FCF-935A-BEAAC462AE4C}" srcOrd="2" destOrd="0" presId="urn:microsoft.com/office/officeart/2005/8/layout/vProcess5"/>
    <dgm:cxn modelId="{6C262CE3-8F7D-457E-AA63-8FF9A32435DE}" type="presParOf" srcId="{A0B0F3CE-1896-4481-9F9D-86AFD7413E0A}" destId="{952C35A7-93D9-4203-84C0-2C531DA508FB}" srcOrd="3" destOrd="0" presId="urn:microsoft.com/office/officeart/2005/8/layout/vProcess5"/>
    <dgm:cxn modelId="{7FE32AEE-5D46-4519-923F-68E518C0113C}" type="presParOf" srcId="{A0B0F3CE-1896-4481-9F9D-86AFD7413E0A}" destId="{345C738D-0D23-4BD0-A035-0BF06863CD2B}" srcOrd="4" destOrd="0" presId="urn:microsoft.com/office/officeart/2005/8/layout/vProcess5"/>
    <dgm:cxn modelId="{11C49534-6E92-46DA-A9CF-E1E76B45CEAB}" type="presParOf" srcId="{A0B0F3CE-1896-4481-9F9D-86AFD7413E0A}" destId="{84AE4A2A-C59E-448E-BFF5-C9BAA379FBC2}" srcOrd="5" destOrd="0" presId="urn:microsoft.com/office/officeart/2005/8/layout/vProcess5"/>
    <dgm:cxn modelId="{BA440B98-CB65-4CDD-9BFE-EAF10B71FCFF}" type="presParOf" srcId="{A0B0F3CE-1896-4481-9F9D-86AFD7413E0A}" destId="{487B16BC-92B0-4720-A251-E9EFC6E76CD8}" srcOrd="6" destOrd="0" presId="urn:microsoft.com/office/officeart/2005/8/layout/vProcess5"/>
    <dgm:cxn modelId="{940078CB-8B21-4F67-BA0C-E5B52919B597}" type="presParOf" srcId="{A0B0F3CE-1896-4481-9F9D-86AFD7413E0A}" destId="{6941B5ED-3BA1-4C65-AABA-318A094CEF7B}" srcOrd="7" destOrd="0" presId="urn:microsoft.com/office/officeart/2005/8/layout/vProcess5"/>
    <dgm:cxn modelId="{A6DCCEB7-B7F3-4371-BBFB-E81D6C988952}" type="presParOf" srcId="{A0B0F3CE-1896-4481-9F9D-86AFD7413E0A}" destId="{BA43366F-A9D8-4DC3-952C-7593335FB140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59DBEFE-8F83-4BD4-B99C-5689466F6509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D1A42A2-52B2-4D47-8252-C2235782CE72}">
      <dgm:prSet/>
      <dgm:spPr/>
      <dgm:t>
        <a:bodyPr/>
        <a:lstStyle/>
        <a:p>
          <a:r>
            <a:rPr lang="el-GR"/>
            <a:t>Η γυμναστική και τα αθλήματα προσφέρουν συνολικά οφέλη: σωματικά, πνευματικά, κοινωνικά.</a:t>
          </a:r>
          <a:endParaRPr lang="en-US"/>
        </a:p>
      </dgm:t>
    </dgm:pt>
    <dgm:pt modelId="{8B9FEE10-6DF8-4FD8-84FA-D40C7984C52F}" type="parTrans" cxnId="{F0EDF93D-04C5-406D-816C-1D75B199008E}">
      <dgm:prSet/>
      <dgm:spPr/>
      <dgm:t>
        <a:bodyPr/>
        <a:lstStyle/>
        <a:p>
          <a:endParaRPr lang="en-US"/>
        </a:p>
      </dgm:t>
    </dgm:pt>
    <dgm:pt modelId="{DE02A6BD-3748-4D96-B545-265BA7AC3DB9}" type="sibTrans" cxnId="{F0EDF93D-04C5-406D-816C-1D75B199008E}">
      <dgm:prSet/>
      <dgm:spPr/>
      <dgm:t>
        <a:bodyPr/>
        <a:lstStyle/>
        <a:p>
          <a:endParaRPr lang="en-US"/>
        </a:p>
      </dgm:t>
    </dgm:pt>
    <dgm:pt modelId="{CBA0E9C7-C530-4027-B1A6-33A4F96F8333}">
      <dgm:prSet/>
      <dgm:spPr/>
      <dgm:t>
        <a:bodyPr/>
        <a:lstStyle/>
        <a:p>
          <a:r>
            <a:rPr lang="el-GR"/>
            <a:t>Είναι σημαντικό να επιλέξουμε ένα είδος άσκησης που μας ταιριάζει και μας ευχαριστεί.</a:t>
          </a:r>
          <a:endParaRPr lang="en-US"/>
        </a:p>
      </dgm:t>
    </dgm:pt>
    <dgm:pt modelId="{DC3F6463-F56D-4B2F-9261-91980BEED2AD}" type="parTrans" cxnId="{D94B865E-F0A2-4A2D-BD53-05D5AEE0A7E6}">
      <dgm:prSet/>
      <dgm:spPr/>
      <dgm:t>
        <a:bodyPr/>
        <a:lstStyle/>
        <a:p>
          <a:endParaRPr lang="en-US"/>
        </a:p>
      </dgm:t>
    </dgm:pt>
    <dgm:pt modelId="{8FA617A1-B774-4C0B-9A6B-8E5D97FE7019}" type="sibTrans" cxnId="{D94B865E-F0A2-4A2D-BD53-05D5AEE0A7E6}">
      <dgm:prSet/>
      <dgm:spPr/>
      <dgm:t>
        <a:bodyPr/>
        <a:lstStyle/>
        <a:p>
          <a:endParaRPr lang="en-US"/>
        </a:p>
      </dgm:t>
    </dgm:pt>
    <dgm:pt modelId="{5F08EDB3-3DAB-4B5A-8712-C24B8438A4EC}">
      <dgm:prSet/>
      <dgm:spPr/>
      <dgm:t>
        <a:bodyPr/>
        <a:lstStyle/>
        <a:p>
          <a:r>
            <a:rPr lang="el-GR"/>
            <a:t>Ενσωματώνοντας τη φυσική δραστηριότητα στην καθημερινότητά μας, κερδίζουμε υγεία, ποιότητα ζωής και ευτυχία.</a:t>
          </a:r>
          <a:endParaRPr lang="en-US"/>
        </a:p>
      </dgm:t>
    </dgm:pt>
    <dgm:pt modelId="{C06D3DDB-DD95-4557-901D-D4D02F84D296}" type="parTrans" cxnId="{57D28BA2-0340-4924-86D9-94EB0906731D}">
      <dgm:prSet/>
      <dgm:spPr/>
      <dgm:t>
        <a:bodyPr/>
        <a:lstStyle/>
        <a:p>
          <a:endParaRPr lang="en-US"/>
        </a:p>
      </dgm:t>
    </dgm:pt>
    <dgm:pt modelId="{779C4F31-F37F-4A21-9518-7F3E91017883}" type="sibTrans" cxnId="{57D28BA2-0340-4924-86D9-94EB0906731D}">
      <dgm:prSet/>
      <dgm:spPr/>
      <dgm:t>
        <a:bodyPr/>
        <a:lstStyle/>
        <a:p>
          <a:endParaRPr lang="en-US"/>
        </a:p>
      </dgm:t>
    </dgm:pt>
    <dgm:pt modelId="{F4F01327-82B7-4C13-9C3F-E0EE3B53A473}" type="pres">
      <dgm:prSet presAssocID="{F59DBEFE-8F83-4BD4-B99C-5689466F650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6A39668-49E0-490C-9514-3B26AC3E9018}" type="pres">
      <dgm:prSet presAssocID="{0D1A42A2-52B2-4D47-8252-C2235782CE72}" presName="hierRoot1" presStyleCnt="0"/>
      <dgm:spPr/>
    </dgm:pt>
    <dgm:pt modelId="{525C802F-45A9-4BF1-93D2-7273259E3FAD}" type="pres">
      <dgm:prSet presAssocID="{0D1A42A2-52B2-4D47-8252-C2235782CE72}" presName="composite" presStyleCnt="0"/>
      <dgm:spPr/>
    </dgm:pt>
    <dgm:pt modelId="{F28A33C1-3D80-4E86-841A-FCB409A72A54}" type="pres">
      <dgm:prSet presAssocID="{0D1A42A2-52B2-4D47-8252-C2235782CE72}" presName="background" presStyleLbl="node0" presStyleIdx="0" presStyleCnt="3"/>
      <dgm:spPr/>
    </dgm:pt>
    <dgm:pt modelId="{726E17D3-7B9E-4BCF-8158-FE8E5663B4C9}" type="pres">
      <dgm:prSet presAssocID="{0D1A42A2-52B2-4D47-8252-C2235782CE72}" presName="text" presStyleLbl="fgAcc0" presStyleIdx="0" presStyleCnt="3">
        <dgm:presLayoutVars>
          <dgm:chPref val="3"/>
        </dgm:presLayoutVars>
      </dgm:prSet>
      <dgm:spPr/>
    </dgm:pt>
    <dgm:pt modelId="{F5BB5E54-5F2F-456F-B8D4-B477B7226CFF}" type="pres">
      <dgm:prSet presAssocID="{0D1A42A2-52B2-4D47-8252-C2235782CE72}" presName="hierChild2" presStyleCnt="0"/>
      <dgm:spPr/>
    </dgm:pt>
    <dgm:pt modelId="{34136B84-ECD9-4718-8DD8-B5ABB2CACB40}" type="pres">
      <dgm:prSet presAssocID="{CBA0E9C7-C530-4027-B1A6-33A4F96F8333}" presName="hierRoot1" presStyleCnt="0"/>
      <dgm:spPr/>
    </dgm:pt>
    <dgm:pt modelId="{6179CBEE-F462-454D-9406-77645CDEFAD6}" type="pres">
      <dgm:prSet presAssocID="{CBA0E9C7-C530-4027-B1A6-33A4F96F8333}" presName="composite" presStyleCnt="0"/>
      <dgm:spPr/>
    </dgm:pt>
    <dgm:pt modelId="{912ADAFF-2C02-4551-857D-D086D116B013}" type="pres">
      <dgm:prSet presAssocID="{CBA0E9C7-C530-4027-B1A6-33A4F96F8333}" presName="background" presStyleLbl="node0" presStyleIdx="1" presStyleCnt="3"/>
      <dgm:spPr/>
    </dgm:pt>
    <dgm:pt modelId="{0491704C-E782-4210-83BC-C18E9E852952}" type="pres">
      <dgm:prSet presAssocID="{CBA0E9C7-C530-4027-B1A6-33A4F96F8333}" presName="text" presStyleLbl="fgAcc0" presStyleIdx="1" presStyleCnt="3">
        <dgm:presLayoutVars>
          <dgm:chPref val="3"/>
        </dgm:presLayoutVars>
      </dgm:prSet>
      <dgm:spPr/>
    </dgm:pt>
    <dgm:pt modelId="{4BE8E7C7-56CF-43DE-A8AC-36440DAC6FC0}" type="pres">
      <dgm:prSet presAssocID="{CBA0E9C7-C530-4027-B1A6-33A4F96F8333}" presName="hierChild2" presStyleCnt="0"/>
      <dgm:spPr/>
    </dgm:pt>
    <dgm:pt modelId="{F34F2602-ABF9-4F64-9CCE-95FEF39E99E9}" type="pres">
      <dgm:prSet presAssocID="{5F08EDB3-3DAB-4B5A-8712-C24B8438A4EC}" presName="hierRoot1" presStyleCnt="0"/>
      <dgm:spPr/>
    </dgm:pt>
    <dgm:pt modelId="{20322532-9E10-4751-8BA8-417FB26B1FCF}" type="pres">
      <dgm:prSet presAssocID="{5F08EDB3-3DAB-4B5A-8712-C24B8438A4EC}" presName="composite" presStyleCnt="0"/>
      <dgm:spPr/>
    </dgm:pt>
    <dgm:pt modelId="{098B6B73-66E0-4F4A-9853-2A83C43D478D}" type="pres">
      <dgm:prSet presAssocID="{5F08EDB3-3DAB-4B5A-8712-C24B8438A4EC}" presName="background" presStyleLbl="node0" presStyleIdx="2" presStyleCnt="3"/>
      <dgm:spPr/>
    </dgm:pt>
    <dgm:pt modelId="{D9EC9249-DD06-4CB9-A706-5FC61AC72AC6}" type="pres">
      <dgm:prSet presAssocID="{5F08EDB3-3DAB-4B5A-8712-C24B8438A4EC}" presName="text" presStyleLbl="fgAcc0" presStyleIdx="2" presStyleCnt="3">
        <dgm:presLayoutVars>
          <dgm:chPref val="3"/>
        </dgm:presLayoutVars>
      </dgm:prSet>
      <dgm:spPr/>
    </dgm:pt>
    <dgm:pt modelId="{159B0CF8-A008-4B26-9548-E1DAAA7ACB20}" type="pres">
      <dgm:prSet presAssocID="{5F08EDB3-3DAB-4B5A-8712-C24B8438A4EC}" presName="hierChild2" presStyleCnt="0"/>
      <dgm:spPr/>
    </dgm:pt>
  </dgm:ptLst>
  <dgm:cxnLst>
    <dgm:cxn modelId="{A66AB436-F900-4E76-A7EC-7338134CF02F}" type="presOf" srcId="{F59DBEFE-8F83-4BD4-B99C-5689466F6509}" destId="{F4F01327-82B7-4C13-9C3F-E0EE3B53A473}" srcOrd="0" destOrd="0" presId="urn:microsoft.com/office/officeart/2005/8/layout/hierarchy1"/>
    <dgm:cxn modelId="{F0EDF93D-04C5-406D-816C-1D75B199008E}" srcId="{F59DBEFE-8F83-4BD4-B99C-5689466F6509}" destId="{0D1A42A2-52B2-4D47-8252-C2235782CE72}" srcOrd="0" destOrd="0" parTransId="{8B9FEE10-6DF8-4FD8-84FA-D40C7984C52F}" sibTransId="{DE02A6BD-3748-4D96-B545-265BA7AC3DB9}"/>
    <dgm:cxn modelId="{D94B865E-F0A2-4A2D-BD53-05D5AEE0A7E6}" srcId="{F59DBEFE-8F83-4BD4-B99C-5689466F6509}" destId="{CBA0E9C7-C530-4027-B1A6-33A4F96F8333}" srcOrd="1" destOrd="0" parTransId="{DC3F6463-F56D-4B2F-9261-91980BEED2AD}" sibTransId="{8FA617A1-B774-4C0B-9A6B-8E5D97FE7019}"/>
    <dgm:cxn modelId="{4026766C-98FE-477B-9F46-FD028C642140}" type="presOf" srcId="{CBA0E9C7-C530-4027-B1A6-33A4F96F8333}" destId="{0491704C-E782-4210-83BC-C18E9E852952}" srcOrd="0" destOrd="0" presId="urn:microsoft.com/office/officeart/2005/8/layout/hierarchy1"/>
    <dgm:cxn modelId="{A59EEE9C-BB87-4AA5-BEF3-5DFBF0B77E7C}" type="presOf" srcId="{5F08EDB3-3DAB-4B5A-8712-C24B8438A4EC}" destId="{D9EC9249-DD06-4CB9-A706-5FC61AC72AC6}" srcOrd="0" destOrd="0" presId="urn:microsoft.com/office/officeart/2005/8/layout/hierarchy1"/>
    <dgm:cxn modelId="{57D28BA2-0340-4924-86D9-94EB0906731D}" srcId="{F59DBEFE-8F83-4BD4-B99C-5689466F6509}" destId="{5F08EDB3-3DAB-4B5A-8712-C24B8438A4EC}" srcOrd="2" destOrd="0" parTransId="{C06D3DDB-DD95-4557-901D-D4D02F84D296}" sibTransId="{779C4F31-F37F-4A21-9518-7F3E91017883}"/>
    <dgm:cxn modelId="{81B470BA-13DB-4C69-89DC-6B17CCD2E8E3}" type="presOf" srcId="{0D1A42A2-52B2-4D47-8252-C2235782CE72}" destId="{726E17D3-7B9E-4BCF-8158-FE8E5663B4C9}" srcOrd="0" destOrd="0" presId="urn:microsoft.com/office/officeart/2005/8/layout/hierarchy1"/>
    <dgm:cxn modelId="{DCF1B12A-8A7B-4EA0-A1A1-A8D93002B1D7}" type="presParOf" srcId="{F4F01327-82B7-4C13-9C3F-E0EE3B53A473}" destId="{A6A39668-49E0-490C-9514-3B26AC3E9018}" srcOrd="0" destOrd="0" presId="urn:microsoft.com/office/officeart/2005/8/layout/hierarchy1"/>
    <dgm:cxn modelId="{BE838E52-5AF8-4199-884D-C95B173BE9B2}" type="presParOf" srcId="{A6A39668-49E0-490C-9514-3B26AC3E9018}" destId="{525C802F-45A9-4BF1-93D2-7273259E3FAD}" srcOrd="0" destOrd="0" presId="urn:microsoft.com/office/officeart/2005/8/layout/hierarchy1"/>
    <dgm:cxn modelId="{4D1162A1-7F3C-4A7A-91EF-6096CDBB9B2F}" type="presParOf" srcId="{525C802F-45A9-4BF1-93D2-7273259E3FAD}" destId="{F28A33C1-3D80-4E86-841A-FCB409A72A54}" srcOrd="0" destOrd="0" presId="urn:microsoft.com/office/officeart/2005/8/layout/hierarchy1"/>
    <dgm:cxn modelId="{3F924D51-A066-480E-BBB0-7FDF2DA18B60}" type="presParOf" srcId="{525C802F-45A9-4BF1-93D2-7273259E3FAD}" destId="{726E17D3-7B9E-4BCF-8158-FE8E5663B4C9}" srcOrd="1" destOrd="0" presId="urn:microsoft.com/office/officeart/2005/8/layout/hierarchy1"/>
    <dgm:cxn modelId="{59762695-9E49-43A1-9D26-E6F74C2BBF21}" type="presParOf" srcId="{A6A39668-49E0-490C-9514-3B26AC3E9018}" destId="{F5BB5E54-5F2F-456F-B8D4-B477B7226CFF}" srcOrd="1" destOrd="0" presId="urn:microsoft.com/office/officeart/2005/8/layout/hierarchy1"/>
    <dgm:cxn modelId="{52B55986-8265-4F95-87B1-69D923479583}" type="presParOf" srcId="{F4F01327-82B7-4C13-9C3F-E0EE3B53A473}" destId="{34136B84-ECD9-4718-8DD8-B5ABB2CACB40}" srcOrd="1" destOrd="0" presId="urn:microsoft.com/office/officeart/2005/8/layout/hierarchy1"/>
    <dgm:cxn modelId="{80B29DA8-FFC9-4870-899F-37D257995E17}" type="presParOf" srcId="{34136B84-ECD9-4718-8DD8-B5ABB2CACB40}" destId="{6179CBEE-F462-454D-9406-77645CDEFAD6}" srcOrd="0" destOrd="0" presId="urn:microsoft.com/office/officeart/2005/8/layout/hierarchy1"/>
    <dgm:cxn modelId="{CFC08489-13C1-45FA-8AFF-01FE7D553FEC}" type="presParOf" srcId="{6179CBEE-F462-454D-9406-77645CDEFAD6}" destId="{912ADAFF-2C02-4551-857D-D086D116B013}" srcOrd="0" destOrd="0" presId="urn:microsoft.com/office/officeart/2005/8/layout/hierarchy1"/>
    <dgm:cxn modelId="{0CB4329D-6553-46F9-B985-33FAD1CCA11A}" type="presParOf" srcId="{6179CBEE-F462-454D-9406-77645CDEFAD6}" destId="{0491704C-E782-4210-83BC-C18E9E852952}" srcOrd="1" destOrd="0" presId="urn:microsoft.com/office/officeart/2005/8/layout/hierarchy1"/>
    <dgm:cxn modelId="{BE12088C-114C-451B-ADEF-B4DFFCE3809E}" type="presParOf" srcId="{34136B84-ECD9-4718-8DD8-B5ABB2CACB40}" destId="{4BE8E7C7-56CF-43DE-A8AC-36440DAC6FC0}" srcOrd="1" destOrd="0" presId="urn:microsoft.com/office/officeart/2005/8/layout/hierarchy1"/>
    <dgm:cxn modelId="{503BE01A-F880-4E33-95BE-7B6611C5F984}" type="presParOf" srcId="{F4F01327-82B7-4C13-9C3F-E0EE3B53A473}" destId="{F34F2602-ABF9-4F64-9CCE-95FEF39E99E9}" srcOrd="2" destOrd="0" presId="urn:microsoft.com/office/officeart/2005/8/layout/hierarchy1"/>
    <dgm:cxn modelId="{FE2D7C68-BB74-47BC-B802-14A76EC4858C}" type="presParOf" srcId="{F34F2602-ABF9-4F64-9CCE-95FEF39E99E9}" destId="{20322532-9E10-4751-8BA8-417FB26B1FCF}" srcOrd="0" destOrd="0" presId="urn:microsoft.com/office/officeart/2005/8/layout/hierarchy1"/>
    <dgm:cxn modelId="{C67ADFA9-601A-4CA4-8297-BA05C08C010E}" type="presParOf" srcId="{20322532-9E10-4751-8BA8-417FB26B1FCF}" destId="{098B6B73-66E0-4F4A-9853-2A83C43D478D}" srcOrd="0" destOrd="0" presId="urn:microsoft.com/office/officeart/2005/8/layout/hierarchy1"/>
    <dgm:cxn modelId="{9B57587A-A9B4-409E-A64B-FC94F486B3CB}" type="presParOf" srcId="{20322532-9E10-4751-8BA8-417FB26B1FCF}" destId="{D9EC9249-DD06-4CB9-A706-5FC61AC72AC6}" srcOrd="1" destOrd="0" presId="urn:microsoft.com/office/officeart/2005/8/layout/hierarchy1"/>
    <dgm:cxn modelId="{7BCD1D6E-BF0D-4886-B251-CE2B00458BC1}" type="presParOf" srcId="{F34F2602-ABF9-4F64-9CCE-95FEF39E99E9}" destId="{159B0CF8-A008-4B26-9548-E1DAAA7ACB2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074406-75FF-4333-940A-6768D72D7EB3}">
      <dsp:nvSpPr>
        <dsp:cNvPr id="0" name=""/>
        <dsp:cNvSpPr/>
      </dsp:nvSpPr>
      <dsp:spPr>
        <a:xfrm>
          <a:off x="4019" y="79138"/>
          <a:ext cx="2417143" cy="779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200" kern="1200"/>
            <a:t>1. Αερόβια Γυμναστική</a:t>
          </a:r>
          <a:endParaRPr lang="en-US" sz="2200" kern="1200"/>
        </a:p>
      </dsp:txBody>
      <dsp:txXfrm>
        <a:off x="4019" y="79138"/>
        <a:ext cx="2417143" cy="779400"/>
      </dsp:txXfrm>
    </dsp:sp>
    <dsp:sp modelId="{C1AA2770-938B-49E5-B1E6-CAFA292CACC7}">
      <dsp:nvSpPr>
        <dsp:cNvPr id="0" name=""/>
        <dsp:cNvSpPr/>
      </dsp:nvSpPr>
      <dsp:spPr>
        <a:xfrm>
          <a:off x="4019" y="858538"/>
          <a:ext cx="2417143" cy="280247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200" kern="1200"/>
            <a:t>Τρέξιμο, χορός, ποδήλατο, κολύμβηση</a:t>
          </a:r>
          <a:endParaRPr lang="en-US" sz="2200" kern="120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200" kern="1200"/>
            <a:t>Οφέλη: Βελτίωση αναπνοής και κυκλοφορίας αίματος</a:t>
          </a:r>
          <a:endParaRPr lang="en-US" sz="2200" kern="1200"/>
        </a:p>
      </dsp:txBody>
      <dsp:txXfrm>
        <a:off x="4019" y="858538"/>
        <a:ext cx="2417143" cy="2802473"/>
      </dsp:txXfrm>
    </dsp:sp>
    <dsp:sp modelId="{6DF0B1E5-8B80-4D0E-B1E6-C6CF11CF1283}">
      <dsp:nvSpPr>
        <dsp:cNvPr id="0" name=""/>
        <dsp:cNvSpPr/>
      </dsp:nvSpPr>
      <dsp:spPr>
        <a:xfrm>
          <a:off x="2759562" y="79138"/>
          <a:ext cx="2417143" cy="779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200" kern="1200"/>
            <a:t>2.</a:t>
          </a:r>
          <a:r>
            <a:rPr lang="en-US" sz="2200" kern="1200"/>
            <a:t> </a:t>
          </a:r>
          <a:r>
            <a:rPr lang="el-GR" sz="2200" kern="1200"/>
            <a:t>Άσκηση Δύναμης</a:t>
          </a:r>
          <a:endParaRPr lang="en-US" sz="2200" kern="1200"/>
        </a:p>
      </dsp:txBody>
      <dsp:txXfrm>
        <a:off x="2759562" y="79138"/>
        <a:ext cx="2417143" cy="779400"/>
      </dsp:txXfrm>
    </dsp:sp>
    <dsp:sp modelId="{939B2B8C-38C8-4D76-883A-60FF6B45F142}">
      <dsp:nvSpPr>
        <dsp:cNvPr id="0" name=""/>
        <dsp:cNvSpPr/>
      </dsp:nvSpPr>
      <dsp:spPr>
        <a:xfrm>
          <a:off x="2759562" y="858538"/>
          <a:ext cx="2417143" cy="280247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200" kern="1200"/>
            <a:t>Βάρη, push-ups, λάστιχα</a:t>
          </a:r>
          <a:endParaRPr lang="en-US" sz="2200" kern="120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200" kern="1200"/>
            <a:t>Οφέλη: Αύξηση μυϊκής μάζας και δύναμης</a:t>
          </a:r>
          <a:endParaRPr lang="en-US" sz="2200" kern="1200"/>
        </a:p>
      </dsp:txBody>
      <dsp:txXfrm>
        <a:off x="2759562" y="858538"/>
        <a:ext cx="2417143" cy="2802473"/>
      </dsp:txXfrm>
    </dsp:sp>
    <dsp:sp modelId="{9ABDAD8C-6763-4B9F-8BBA-E56A24FC08CD}">
      <dsp:nvSpPr>
        <dsp:cNvPr id="0" name=""/>
        <dsp:cNvSpPr/>
      </dsp:nvSpPr>
      <dsp:spPr>
        <a:xfrm>
          <a:off x="5515106" y="79138"/>
          <a:ext cx="2417143" cy="779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200" kern="1200"/>
            <a:t>3. Ασκήσεις Ευλυγισίας</a:t>
          </a:r>
          <a:endParaRPr lang="en-US" sz="2200" kern="1200"/>
        </a:p>
      </dsp:txBody>
      <dsp:txXfrm>
        <a:off x="5515106" y="79138"/>
        <a:ext cx="2417143" cy="779400"/>
      </dsp:txXfrm>
    </dsp:sp>
    <dsp:sp modelId="{0299FFD2-401B-46F4-A5E4-58B79753CCA0}">
      <dsp:nvSpPr>
        <dsp:cNvPr id="0" name=""/>
        <dsp:cNvSpPr/>
      </dsp:nvSpPr>
      <dsp:spPr>
        <a:xfrm>
          <a:off x="5515106" y="858538"/>
          <a:ext cx="2417143" cy="280247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200" kern="1200"/>
            <a:t>Γιόγκα, πιλάτες, διατάσεις</a:t>
          </a:r>
          <a:endParaRPr lang="en-US" sz="2200" kern="120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200" kern="1200"/>
            <a:t>Οφέλη: Πρόληψη τραυματισμών, καλύτερη κίνηση</a:t>
          </a:r>
          <a:endParaRPr lang="en-US" sz="2200" kern="1200"/>
        </a:p>
      </dsp:txBody>
      <dsp:txXfrm>
        <a:off x="5515106" y="858538"/>
        <a:ext cx="2417143" cy="2802473"/>
      </dsp:txXfrm>
    </dsp:sp>
    <dsp:sp modelId="{648D3DC0-9330-42BE-9455-9DA112E4874B}">
      <dsp:nvSpPr>
        <dsp:cNvPr id="0" name=""/>
        <dsp:cNvSpPr/>
      </dsp:nvSpPr>
      <dsp:spPr>
        <a:xfrm>
          <a:off x="8270649" y="79138"/>
          <a:ext cx="2417143" cy="779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200" kern="1200"/>
            <a:t>4. Λειτουργική Γυμναστική</a:t>
          </a:r>
          <a:endParaRPr lang="en-US" sz="2200" kern="1200"/>
        </a:p>
      </dsp:txBody>
      <dsp:txXfrm>
        <a:off x="8270649" y="79138"/>
        <a:ext cx="2417143" cy="779400"/>
      </dsp:txXfrm>
    </dsp:sp>
    <dsp:sp modelId="{8F3FF42C-9E7B-4047-88C9-BC99B0AA4072}">
      <dsp:nvSpPr>
        <dsp:cNvPr id="0" name=""/>
        <dsp:cNvSpPr/>
      </dsp:nvSpPr>
      <dsp:spPr>
        <a:xfrm>
          <a:off x="8270649" y="858538"/>
          <a:ext cx="2417143" cy="280247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200" kern="1200"/>
            <a:t>CrossFit, HIITΟ</a:t>
          </a:r>
          <a:endParaRPr lang="en-US" sz="2200" kern="120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O</a:t>
          </a:r>
          <a:r>
            <a:rPr lang="el-GR" sz="2200" kern="1200" dirty="0" err="1"/>
            <a:t>φέλη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200" kern="1200"/>
            <a:t>λη: Πολλαπλά οφέλη – αντοχή, δύναμη, ευελιξία</a:t>
          </a:r>
          <a:endParaRPr lang="en-US" sz="2200" kern="1200"/>
        </a:p>
      </dsp:txBody>
      <dsp:txXfrm>
        <a:off x="8270649" y="858538"/>
        <a:ext cx="2417143" cy="28024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646DDA-3F19-4C9D-8D76-1D387B1E6B9D}">
      <dsp:nvSpPr>
        <dsp:cNvPr id="0" name=""/>
        <dsp:cNvSpPr/>
      </dsp:nvSpPr>
      <dsp:spPr>
        <a:xfrm>
          <a:off x="4019" y="668642"/>
          <a:ext cx="2417143" cy="4896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700" kern="1200"/>
            <a:t>1. Ατομικά Αθλήματα</a:t>
          </a:r>
          <a:endParaRPr lang="en-US" sz="1700" kern="1200"/>
        </a:p>
      </dsp:txBody>
      <dsp:txXfrm>
        <a:off x="4019" y="668642"/>
        <a:ext cx="2417143" cy="489600"/>
      </dsp:txXfrm>
    </dsp:sp>
    <dsp:sp modelId="{4AF1FC63-4F6F-4E60-B5AC-0E97ED7AEE42}">
      <dsp:nvSpPr>
        <dsp:cNvPr id="0" name=""/>
        <dsp:cNvSpPr/>
      </dsp:nvSpPr>
      <dsp:spPr>
        <a:xfrm>
          <a:off x="4019" y="1158242"/>
          <a:ext cx="2417143" cy="1913265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700" kern="1200"/>
            <a:t>Στίβος, τένις, κολύμβηση, ποδηλασία</a:t>
          </a:r>
          <a:endParaRPr lang="en-US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700" kern="1200"/>
            <a:t>Βοηθούν στην αυτοπειθαρχία και την προσωπική βελτίωση</a:t>
          </a:r>
          <a:endParaRPr lang="en-US" sz="1700" kern="1200"/>
        </a:p>
      </dsp:txBody>
      <dsp:txXfrm>
        <a:off x="4019" y="1158242"/>
        <a:ext cx="2417143" cy="1913265"/>
      </dsp:txXfrm>
    </dsp:sp>
    <dsp:sp modelId="{306964A1-FC76-401F-8024-DDF982BF0787}">
      <dsp:nvSpPr>
        <dsp:cNvPr id="0" name=""/>
        <dsp:cNvSpPr/>
      </dsp:nvSpPr>
      <dsp:spPr>
        <a:xfrm>
          <a:off x="2759562" y="668642"/>
          <a:ext cx="2417143" cy="489600"/>
        </a:xfrm>
        <a:prstGeom prst="rect">
          <a:avLst/>
        </a:prstGeom>
        <a:solidFill>
          <a:schemeClr val="accent2">
            <a:hueOff val="-135738"/>
            <a:satOff val="-1163"/>
            <a:lumOff val="-7712"/>
            <a:alphaOff val="0"/>
          </a:schemeClr>
        </a:solidFill>
        <a:ln w="12700" cap="flat" cmpd="sng" algn="ctr">
          <a:solidFill>
            <a:schemeClr val="accent2">
              <a:hueOff val="-135738"/>
              <a:satOff val="-1163"/>
              <a:lumOff val="-771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700" kern="1200"/>
            <a:t>2. Ομαδικά Αθλήματα</a:t>
          </a:r>
          <a:endParaRPr lang="en-US" sz="1700" kern="1200"/>
        </a:p>
      </dsp:txBody>
      <dsp:txXfrm>
        <a:off x="2759562" y="668642"/>
        <a:ext cx="2417143" cy="489600"/>
      </dsp:txXfrm>
    </dsp:sp>
    <dsp:sp modelId="{4C78E6B3-DF28-453D-B846-3649697401A1}">
      <dsp:nvSpPr>
        <dsp:cNvPr id="0" name=""/>
        <dsp:cNvSpPr/>
      </dsp:nvSpPr>
      <dsp:spPr>
        <a:xfrm>
          <a:off x="2759562" y="1158242"/>
          <a:ext cx="2417143" cy="1913265"/>
        </a:xfrm>
        <a:prstGeom prst="rect">
          <a:avLst/>
        </a:prstGeom>
        <a:solidFill>
          <a:schemeClr val="accent2">
            <a:tint val="40000"/>
            <a:alpha val="90000"/>
            <a:hueOff val="-104898"/>
            <a:satOff val="-3213"/>
            <a:lumOff val="-1704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104898"/>
              <a:satOff val="-3213"/>
              <a:lumOff val="-17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700" kern="1200"/>
            <a:t>Ποδόσφαιρο, βόλεϊ, μπάσκετ</a:t>
          </a:r>
          <a:endParaRPr lang="en-US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700" kern="1200"/>
            <a:t>Αναπτύσσουν συνεργασία, αλληλεγγύη και κοινωνικές δεξιότητες</a:t>
          </a:r>
          <a:endParaRPr lang="en-US" sz="1700" kern="1200"/>
        </a:p>
      </dsp:txBody>
      <dsp:txXfrm>
        <a:off x="2759562" y="1158242"/>
        <a:ext cx="2417143" cy="1913265"/>
      </dsp:txXfrm>
    </dsp:sp>
    <dsp:sp modelId="{5C008E86-6D2C-4514-8AE2-E9CD415CEC48}">
      <dsp:nvSpPr>
        <dsp:cNvPr id="0" name=""/>
        <dsp:cNvSpPr/>
      </dsp:nvSpPr>
      <dsp:spPr>
        <a:xfrm>
          <a:off x="5515106" y="668642"/>
          <a:ext cx="2417143" cy="489600"/>
        </a:xfrm>
        <a:prstGeom prst="rect">
          <a:avLst/>
        </a:prstGeom>
        <a:solidFill>
          <a:schemeClr val="accent2">
            <a:hueOff val="-271475"/>
            <a:satOff val="-2327"/>
            <a:lumOff val="-15425"/>
            <a:alphaOff val="0"/>
          </a:schemeClr>
        </a:solidFill>
        <a:ln w="12700" cap="flat" cmpd="sng" algn="ctr">
          <a:solidFill>
            <a:schemeClr val="accent2">
              <a:hueOff val="-271475"/>
              <a:satOff val="-2327"/>
              <a:lumOff val="-1542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700" kern="1200"/>
            <a:t>3. Πολεμικές Τέχνες</a:t>
          </a:r>
          <a:endParaRPr lang="en-US" sz="1700" kern="1200"/>
        </a:p>
      </dsp:txBody>
      <dsp:txXfrm>
        <a:off x="5515106" y="668642"/>
        <a:ext cx="2417143" cy="489600"/>
      </dsp:txXfrm>
    </dsp:sp>
    <dsp:sp modelId="{D8F71901-FEDB-44DA-B237-23E49F17B4B8}">
      <dsp:nvSpPr>
        <dsp:cNvPr id="0" name=""/>
        <dsp:cNvSpPr/>
      </dsp:nvSpPr>
      <dsp:spPr>
        <a:xfrm>
          <a:off x="5515106" y="1158242"/>
          <a:ext cx="2417143" cy="1913265"/>
        </a:xfrm>
        <a:prstGeom prst="rect">
          <a:avLst/>
        </a:prstGeom>
        <a:solidFill>
          <a:schemeClr val="accent2">
            <a:tint val="40000"/>
            <a:alpha val="90000"/>
            <a:hueOff val="-209797"/>
            <a:satOff val="-6425"/>
            <a:lumOff val="-3408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209797"/>
              <a:satOff val="-6425"/>
              <a:lumOff val="-34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700" kern="1200"/>
            <a:t>Καράτε, τζούντο, ταεκβοντό</a:t>
          </a:r>
          <a:endParaRPr lang="en-US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700" kern="1200"/>
            <a:t>Ενισχύουν πειθαρχία, αυτοέλεγχο, σωματική ικανότητα</a:t>
          </a:r>
          <a:endParaRPr lang="en-US" sz="1700" kern="1200"/>
        </a:p>
      </dsp:txBody>
      <dsp:txXfrm>
        <a:off x="5515106" y="1158242"/>
        <a:ext cx="2417143" cy="1913265"/>
      </dsp:txXfrm>
    </dsp:sp>
    <dsp:sp modelId="{0BB558F5-95DC-4E08-8452-FC35478BFF65}">
      <dsp:nvSpPr>
        <dsp:cNvPr id="0" name=""/>
        <dsp:cNvSpPr/>
      </dsp:nvSpPr>
      <dsp:spPr>
        <a:xfrm>
          <a:off x="8270649" y="668642"/>
          <a:ext cx="2417143" cy="489600"/>
        </a:xfrm>
        <a:prstGeom prst="rect">
          <a:avLst/>
        </a:prstGeom>
        <a:solidFill>
          <a:schemeClr val="accent2">
            <a:hueOff val="-407213"/>
            <a:satOff val="-3490"/>
            <a:lumOff val="-23137"/>
            <a:alphaOff val="0"/>
          </a:schemeClr>
        </a:solidFill>
        <a:ln w="12700" cap="flat" cmpd="sng" algn="ctr">
          <a:solidFill>
            <a:schemeClr val="accent2">
              <a:hueOff val="-407213"/>
              <a:satOff val="-3490"/>
              <a:lumOff val="-2313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700" kern="1200"/>
            <a:t>4. Αθλήματα Αντοχής</a:t>
          </a:r>
          <a:endParaRPr lang="en-US" sz="1700" kern="1200"/>
        </a:p>
      </dsp:txBody>
      <dsp:txXfrm>
        <a:off x="8270649" y="668642"/>
        <a:ext cx="2417143" cy="489600"/>
      </dsp:txXfrm>
    </dsp:sp>
    <dsp:sp modelId="{FD2F488E-F095-440A-A5E3-4B63A5D76EB3}">
      <dsp:nvSpPr>
        <dsp:cNvPr id="0" name=""/>
        <dsp:cNvSpPr/>
      </dsp:nvSpPr>
      <dsp:spPr>
        <a:xfrm>
          <a:off x="8270649" y="1158242"/>
          <a:ext cx="2417143" cy="1913265"/>
        </a:xfrm>
        <a:prstGeom prst="rect">
          <a:avLst/>
        </a:prstGeom>
        <a:solidFill>
          <a:schemeClr val="accent2">
            <a:tint val="40000"/>
            <a:alpha val="90000"/>
            <a:hueOff val="-314695"/>
            <a:satOff val="-9638"/>
            <a:lumOff val="-5112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314695"/>
              <a:satOff val="-9638"/>
              <a:lumOff val="-511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700" kern="1200"/>
            <a:t>Μαραθώνιος, τρίαθλο, κωπηλασία</a:t>
          </a:r>
          <a:endParaRPr lang="en-US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700" kern="1200"/>
            <a:t>Εξαιρετικά για καρδιοαναπνευστική αντοχή</a:t>
          </a:r>
          <a:endParaRPr lang="en-US" sz="1700" kern="1200"/>
        </a:p>
      </dsp:txBody>
      <dsp:txXfrm>
        <a:off x="8270649" y="1158242"/>
        <a:ext cx="2417143" cy="191326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22E154-9AF4-4833-AE6D-838B8BFE6B2F}">
      <dsp:nvSpPr>
        <dsp:cNvPr id="0" name=""/>
        <dsp:cNvSpPr/>
      </dsp:nvSpPr>
      <dsp:spPr>
        <a:xfrm>
          <a:off x="0" y="0"/>
          <a:ext cx="8553449" cy="82283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200" kern="1200"/>
            <a:t>Δυνατοί μύες και οστά</a:t>
          </a:r>
          <a:endParaRPr lang="en-US" sz="2200" kern="1200"/>
        </a:p>
      </dsp:txBody>
      <dsp:txXfrm>
        <a:off x="24100" y="24100"/>
        <a:ext cx="7596019" cy="774633"/>
      </dsp:txXfrm>
    </dsp:sp>
    <dsp:sp modelId="{F701A7A1-0767-42FC-B1DB-199F3EC9BC44}">
      <dsp:nvSpPr>
        <dsp:cNvPr id="0" name=""/>
        <dsp:cNvSpPr/>
      </dsp:nvSpPr>
      <dsp:spPr>
        <a:xfrm>
          <a:off x="716351" y="972439"/>
          <a:ext cx="8553449" cy="82283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200" kern="1200"/>
            <a:t>Καρδιοαγγειακή υγεία</a:t>
          </a:r>
          <a:endParaRPr lang="en-US" sz="2200" kern="1200"/>
        </a:p>
      </dsp:txBody>
      <dsp:txXfrm>
        <a:off x="740451" y="996539"/>
        <a:ext cx="7254056" cy="774633"/>
      </dsp:txXfrm>
    </dsp:sp>
    <dsp:sp modelId="{EB26B065-68C3-4E95-9D61-06AB46E50A6B}">
      <dsp:nvSpPr>
        <dsp:cNvPr id="0" name=""/>
        <dsp:cNvSpPr/>
      </dsp:nvSpPr>
      <dsp:spPr>
        <a:xfrm>
          <a:off x="1422010" y="1944878"/>
          <a:ext cx="8553449" cy="82283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200" kern="1200"/>
            <a:t>Ρύθμιση σωματικού βάρους</a:t>
          </a:r>
          <a:endParaRPr lang="en-US" sz="2200" kern="1200"/>
        </a:p>
      </dsp:txBody>
      <dsp:txXfrm>
        <a:off x="1446110" y="1968978"/>
        <a:ext cx="7264748" cy="774633"/>
      </dsp:txXfrm>
    </dsp:sp>
    <dsp:sp modelId="{BB7BA97C-4C40-430A-A56E-06A03696A362}">
      <dsp:nvSpPr>
        <dsp:cNvPr id="0" name=""/>
        <dsp:cNvSpPr/>
      </dsp:nvSpPr>
      <dsp:spPr>
        <a:xfrm>
          <a:off x="2138362" y="2917316"/>
          <a:ext cx="8553449" cy="82283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200" kern="1200"/>
            <a:t>Πρόληψη ασθενειών (υπέρταση, διαβήτης, καρδιοπάθειες)</a:t>
          </a:r>
          <a:endParaRPr lang="en-US" sz="2200" kern="1200"/>
        </a:p>
      </dsp:txBody>
      <dsp:txXfrm>
        <a:off x="2162462" y="2941416"/>
        <a:ext cx="7254056" cy="774633"/>
      </dsp:txXfrm>
    </dsp:sp>
    <dsp:sp modelId="{BCC52B8F-49E8-4AAC-BF8B-7F5BFFBAA03F}">
      <dsp:nvSpPr>
        <dsp:cNvPr id="0" name=""/>
        <dsp:cNvSpPr/>
      </dsp:nvSpPr>
      <dsp:spPr>
        <a:xfrm>
          <a:off x="8018608" y="630215"/>
          <a:ext cx="534841" cy="53484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8138947" y="630215"/>
        <a:ext cx="294163" cy="402468"/>
      </dsp:txXfrm>
    </dsp:sp>
    <dsp:sp modelId="{891D01E6-C0F4-4F15-9F74-835C289489D5}">
      <dsp:nvSpPr>
        <dsp:cNvPr id="0" name=""/>
        <dsp:cNvSpPr/>
      </dsp:nvSpPr>
      <dsp:spPr>
        <a:xfrm>
          <a:off x="8734959" y="1602654"/>
          <a:ext cx="534841" cy="534841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8855298" y="1602654"/>
        <a:ext cx="294163" cy="402468"/>
      </dsp:txXfrm>
    </dsp:sp>
    <dsp:sp modelId="{F2C2086C-36FB-4990-8140-BA2B1B8A4A6B}">
      <dsp:nvSpPr>
        <dsp:cNvPr id="0" name=""/>
        <dsp:cNvSpPr/>
      </dsp:nvSpPr>
      <dsp:spPr>
        <a:xfrm>
          <a:off x="9440619" y="2575093"/>
          <a:ext cx="534841" cy="534841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9560958" y="2575093"/>
        <a:ext cx="294163" cy="40246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231326-1730-45B1-81A4-4EDF4301C946}">
      <dsp:nvSpPr>
        <dsp:cNvPr id="0" name=""/>
        <dsp:cNvSpPr/>
      </dsp:nvSpPr>
      <dsp:spPr>
        <a:xfrm>
          <a:off x="0" y="0"/>
          <a:ext cx="9088040" cy="112204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0" i="0" kern="1200" baseline="0"/>
            <a:t>Δημιουργία κοινωνικών σχέσεων</a:t>
          </a:r>
          <a:endParaRPr lang="en-US" sz="3000" kern="1200"/>
        </a:p>
      </dsp:txBody>
      <dsp:txXfrm>
        <a:off x="32864" y="32864"/>
        <a:ext cx="7877265" cy="1056317"/>
      </dsp:txXfrm>
    </dsp:sp>
    <dsp:sp modelId="{F7989CBD-D363-4FCF-935A-BEAAC462AE4C}">
      <dsp:nvSpPr>
        <dsp:cNvPr id="0" name=""/>
        <dsp:cNvSpPr/>
      </dsp:nvSpPr>
      <dsp:spPr>
        <a:xfrm>
          <a:off x="801885" y="1309052"/>
          <a:ext cx="9088040" cy="112204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0" i="0" kern="1200" baseline="0"/>
            <a:t>Ομαδικό πνεύμα και συνεργασία</a:t>
          </a:r>
          <a:endParaRPr lang="en-US" sz="3000" kern="1200"/>
        </a:p>
      </dsp:txBody>
      <dsp:txXfrm>
        <a:off x="834749" y="1341916"/>
        <a:ext cx="7491097" cy="1056317"/>
      </dsp:txXfrm>
    </dsp:sp>
    <dsp:sp modelId="{952C35A7-93D9-4203-84C0-2C531DA508FB}">
      <dsp:nvSpPr>
        <dsp:cNvPr id="0" name=""/>
        <dsp:cNvSpPr/>
      </dsp:nvSpPr>
      <dsp:spPr>
        <a:xfrm>
          <a:off x="1603771" y="2618104"/>
          <a:ext cx="9088040" cy="112204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0" i="0" kern="1200" baseline="0"/>
            <a:t>Κοινωνική ενσωμάτωση μέσω αθλητικών συλλόγων και ομάδων</a:t>
          </a:r>
          <a:endParaRPr lang="en-US" sz="3000" kern="1200"/>
        </a:p>
      </dsp:txBody>
      <dsp:txXfrm>
        <a:off x="1636635" y="2650968"/>
        <a:ext cx="7491097" cy="1056317"/>
      </dsp:txXfrm>
    </dsp:sp>
    <dsp:sp modelId="{345C738D-0D23-4BD0-A035-0BF06863CD2B}">
      <dsp:nvSpPr>
        <dsp:cNvPr id="0" name=""/>
        <dsp:cNvSpPr/>
      </dsp:nvSpPr>
      <dsp:spPr>
        <a:xfrm>
          <a:off x="8358710" y="850884"/>
          <a:ext cx="729329" cy="72932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400" kern="1200"/>
        </a:p>
      </dsp:txBody>
      <dsp:txXfrm>
        <a:off x="8522809" y="850884"/>
        <a:ext cx="401131" cy="548820"/>
      </dsp:txXfrm>
    </dsp:sp>
    <dsp:sp modelId="{84AE4A2A-C59E-448E-BFF5-C9BAA379FBC2}">
      <dsp:nvSpPr>
        <dsp:cNvPr id="0" name=""/>
        <dsp:cNvSpPr/>
      </dsp:nvSpPr>
      <dsp:spPr>
        <a:xfrm>
          <a:off x="9160596" y="2152456"/>
          <a:ext cx="729329" cy="729329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400" kern="1200"/>
        </a:p>
      </dsp:txBody>
      <dsp:txXfrm>
        <a:off x="9324695" y="2152456"/>
        <a:ext cx="401131" cy="5488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8A33C1-3D80-4E86-841A-FCB409A72A54}">
      <dsp:nvSpPr>
        <dsp:cNvPr id="0" name=""/>
        <dsp:cNvSpPr/>
      </dsp:nvSpPr>
      <dsp:spPr>
        <a:xfrm>
          <a:off x="0" y="756623"/>
          <a:ext cx="3007072" cy="19094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6E17D3-7B9E-4BCF-8158-FE8E5663B4C9}">
      <dsp:nvSpPr>
        <dsp:cNvPr id="0" name=""/>
        <dsp:cNvSpPr/>
      </dsp:nvSpPr>
      <dsp:spPr>
        <a:xfrm>
          <a:off x="334119" y="1074036"/>
          <a:ext cx="3007072" cy="19094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kern="1200"/>
            <a:t>Η γυμναστική και τα αθλήματα προσφέρουν συνολικά οφέλη: σωματικά, πνευματικά, κοινωνικά.</a:t>
          </a:r>
          <a:endParaRPr lang="en-US" sz="2000" kern="1200"/>
        </a:p>
      </dsp:txBody>
      <dsp:txXfrm>
        <a:off x="390046" y="1129963"/>
        <a:ext cx="2895218" cy="1797636"/>
      </dsp:txXfrm>
    </dsp:sp>
    <dsp:sp modelId="{912ADAFF-2C02-4551-857D-D086D116B013}">
      <dsp:nvSpPr>
        <dsp:cNvPr id="0" name=""/>
        <dsp:cNvSpPr/>
      </dsp:nvSpPr>
      <dsp:spPr>
        <a:xfrm>
          <a:off x="3675310" y="756623"/>
          <a:ext cx="3007072" cy="19094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91704C-E782-4210-83BC-C18E9E852952}">
      <dsp:nvSpPr>
        <dsp:cNvPr id="0" name=""/>
        <dsp:cNvSpPr/>
      </dsp:nvSpPr>
      <dsp:spPr>
        <a:xfrm>
          <a:off x="4009429" y="1074036"/>
          <a:ext cx="3007072" cy="19094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kern="1200"/>
            <a:t>Είναι σημαντικό να επιλέξουμε ένα είδος άσκησης που μας ταιριάζει και μας ευχαριστεί.</a:t>
          </a:r>
          <a:endParaRPr lang="en-US" sz="2000" kern="1200"/>
        </a:p>
      </dsp:txBody>
      <dsp:txXfrm>
        <a:off x="4065356" y="1129963"/>
        <a:ext cx="2895218" cy="1797636"/>
      </dsp:txXfrm>
    </dsp:sp>
    <dsp:sp modelId="{098B6B73-66E0-4F4A-9853-2A83C43D478D}">
      <dsp:nvSpPr>
        <dsp:cNvPr id="0" name=""/>
        <dsp:cNvSpPr/>
      </dsp:nvSpPr>
      <dsp:spPr>
        <a:xfrm>
          <a:off x="7350620" y="756623"/>
          <a:ext cx="3007072" cy="19094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EC9249-DD06-4CB9-A706-5FC61AC72AC6}">
      <dsp:nvSpPr>
        <dsp:cNvPr id="0" name=""/>
        <dsp:cNvSpPr/>
      </dsp:nvSpPr>
      <dsp:spPr>
        <a:xfrm>
          <a:off x="7684739" y="1074036"/>
          <a:ext cx="3007072" cy="19094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kern="1200"/>
            <a:t>Ενσωματώνοντας τη φυσική δραστηριότητα στην καθημερινότητά μας, κερδίζουμε υγεία, ποιότητα ζωής και ευτυχία.</a:t>
          </a:r>
          <a:endParaRPr lang="en-US" sz="2000" kern="1200"/>
        </a:p>
      </dsp:txBody>
      <dsp:txXfrm>
        <a:off x="7740666" y="1129963"/>
        <a:ext cx="2895218" cy="17976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DE6C8-AB1D-4204-BC9C-3366B0BF0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088" y="889820"/>
            <a:ext cx="9989574" cy="3598606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7B9009-EE50-4EE5-B6EB-CD6EC83D3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088" y="4488426"/>
            <a:ext cx="6991776" cy="130277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8667E-058A-436F-B8EA-5B3A99D4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1EADE-8E88-4C7C-8AC5-FB148DE4940E}" type="datetime1">
              <a:rPr lang="en-US" smtClean="0"/>
              <a:t>6/10/2025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80305-1AD7-482D-BFFD-6CDB83AB3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762A1-52E9-402D-B65E-DF193E44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328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359C1-C098-4BF4-A55D-782F4E60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43C7E-1E8B-4D38-9B81-1AA2A8978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70B00-53AE-4D3F-91BE-A8D789ED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C8B9C-477D-492A-96AD-1FC2CC997A73}" type="datetime1">
              <a:rPr lang="en-US" smtClean="0"/>
              <a:t>6/10/2025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47FC7-8124-4F70-A849-B6BCC5189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CEBE4-50DC-47DB-B699-CCC02433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050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418279-D3B8-4C6A-AB74-9DE377771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42322" y="997974"/>
            <a:ext cx="2349043" cy="49849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F733C-9309-4197-BACA-207CDC893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8927" y="997973"/>
            <a:ext cx="8473395" cy="49849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CD4D0-5BE6-412D-B08B-5DFFD5935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3AED5-E26D-4E29-B1B3-7847B6779594}" type="datetime1">
              <a:rPr lang="en-US" smtClean="0"/>
              <a:t>6/10/2025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21651-B786-4A39-A10F-F5231D0A2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04D2D-9379-40DE-9F45-3004BE54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748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87CA6-BFD9-4CB1-8892-F6B062E8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DA8C3-9C0C-4E52-9A62-E4DB159E6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3EC35-E02F-41FF-9232-F90692A9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B6794-849E-4626-908B-D15793550EFB}" type="datetime1">
              <a:rPr lang="en-US" smtClean="0"/>
              <a:t>6/10/2025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13D38-5DF1-443B-8A12-71E834FDC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E644A-4A37-4757-9809-5B035E28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262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6578B-CD85-4BF1-A729-E8E8079B5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83" y="1709738"/>
            <a:ext cx="1063206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448C1-C13F-4826-8347-EEB00A664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3" y="4589463"/>
            <a:ext cx="1063206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6546A-957F-4C4D-9744-1177AD258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B64E7-5594-42A3-ADBF-E95A7ACEAD64}" type="datetime1">
              <a:rPr lang="en-US" smtClean="0"/>
              <a:t>6/10/2025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B149C-CC63-4E3A-A83D-EF637EB5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94775-7982-41EC-B584-D51224D3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493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E4BD8-507D-48E4-A624-F16A741C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A07E4-3A39-457C-A059-7DFB6039D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4088" y="2221992"/>
            <a:ext cx="5212080" cy="3739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141E17-47CE-4A78-B0FA-0E9786DA6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1344" y="2221992"/>
            <a:ext cx="5212080" cy="3739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02C13-D3ED-4044-9716-F29D79A18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62B0B-D248-4FFB-8695-AD7FA4B1284A}" type="datetime1">
              <a:rPr lang="en-US" smtClean="0"/>
              <a:t>6/10/2025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334AD-FB29-4355-B5CF-85E61B4F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AA154-790C-4774-9C21-8C543E73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406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7DD35-7673-4F88-86B0-634883B5E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7" y="929147"/>
            <a:ext cx="10689336" cy="79845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820D7-3E0B-47C6-A583-C4C839C5A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4088" y="1756538"/>
            <a:ext cx="5212080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839A7B-97D5-400F-B802-A0FF28FE9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4088" y="2442702"/>
            <a:ext cx="5212080" cy="35191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E0ECA2-DBF1-4681-9DFA-93AFD1B37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81344" y="1756538"/>
            <a:ext cx="5212080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EBBBB-517F-4ED7-9E51-CF0F7590B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1344" y="2442702"/>
            <a:ext cx="5212080" cy="35191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11B5C7-1E37-478F-B4B0-C7202FFE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8EFB-9159-4510-B73F-4F0409ADE937}" type="datetime1">
              <a:rPr lang="en-US" smtClean="0"/>
              <a:t>6/10/2025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53F7EF-507C-4CB3-86C5-8B34FFFC1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E3DEA6-E4EB-4C2A-8B4F-55EC965B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133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32964-A933-4B98-A141-A4B316DAF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684C9D-23DA-42B0-9DD3-7592F72E8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C9412-2452-4BED-A324-9D8C115361AD}" type="datetime1">
              <a:rPr lang="en-US" smtClean="0"/>
              <a:t>6/10/2025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F8F05-876F-49D8-AE30-5BB2A91E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D20DA-9260-4577-BB51-789570A2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422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2C1F24-E0A1-45A7-8EF5-92CD97993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8F62-D251-40E8-A23C-F4CFE9FEAB41}" type="datetime1">
              <a:rPr lang="en-US" smtClean="0"/>
              <a:t>6/10/2025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021C19-210E-46B0-9036-5D8AECC9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80FEF-487E-44DF-8615-DF221041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434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68EE-74C8-43A6-90BC-2DDD965C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069848"/>
            <a:ext cx="4093599" cy="131673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C35AC-CAE3-48CF-A3E4-A075C9FDD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69848"/>
            <a:ext cx="6172200" cy="47912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9D03EA-5FAD-4609-A2B8-624E42684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088" y="2551176"/>
            <a:ext cx="4093599" cy="33192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8D2EA-2191-4216-B64D-067BDFE1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76144-149E-4874-93A5-554A0357CF82}" type="datetime1">
              <a:rPr lang="en-US" smtClean="0"/>
              <a:t>6/10/2025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42128-DAB4-481C-BEE6-3523E8E88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0E382-C500-4A4C-A7C6-43860383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010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FE98B-EACF-4251-A8AF-0D9EDD17C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066800"/>
            <a:ext cx="4103431" cy="131752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05F473-761A-4002-AF70-9FF878D01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6172200" cy="4794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C2E6A-F834-4540-BB00-E13CB45DC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088" y="2552700"/>
            <a:ext cx="4103431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38EAB-AD63-415C-B263-BA1D8FBE3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A65D8-0540-4835-AE5C-25D29DBA01BE}" type="datetime1">
              <a:rPr lang="en-US" smtClean="0"/>
              <a:t>6/10/2025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E5541-B6DE-45E8-BCFE-0DFC4F57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78D45-289B-46AF-8CB9-E6150BEA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298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A362AC-B59F-4AC7-B279-57DDD533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042DB-75BD-4EC1-B6D9-8A72EF940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635" y="2221992"/>
            <a:ext cx="10691265" cy="3739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495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E31BA835-12AC-4E8F-955A-EA3F4DE2791F}" type="datetime1">
              <a:rPr lang="en-US" smtClean="0"/>
              <a:t>6/10/2025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4088" y="6356350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4F9B95-9045-48D2-B9F3-2927E98F54AA}"/>
              </a:ext>
            </a:extLst>
          </p:cNvPr>
          <p:cNvCxnSpPr>
            <a:cxnSpLocks/>
          </p:cNvCxnSpPr>
          <p:nvPr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5AA86F-6A4D-4BCB-A045-D992CDC2959B}"/>
              </a:ext>
            </a:extLst>
          </p:cNvPr>
          <p:cNvCxnSpPr>
            <a:cxnSpLocks/>
          </p:cNvCxnSpPr>
          <p:nvPr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1309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76" r:id="rId6"/>
    <p:sldLayoutId id="2147483672" r:id="rId7"/>
    <p:sldLayoutId id="2147483673" r:id="rId8"/>
    <p:sldLayoutId id="2147483674" r:id="rId9"/>
    <p:sldLayoutId id="2147483675" r:id="rId10"/>
    <p:sldLayoutId id="2147483677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EECA69B-4C2A-7F31-8019-E90DB3BD49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sto MT"/>
              <a:ea typeface="+mn-ea"/>
              <a:cs typeface="+mn-cs"/>
            </a:endParaRPr>
          </a:p>
        </p:txBody>
      </p:sp>
      <p:pic>
        <p:nvPicPr>
          <p:cNvPr id="4" name="Picture 3" descr="Μάρμαρο με καφέ και θαλασσί">
            <a:extLst>
              <a:ext uri="{FF2B5EF4-FFF2-40B4-BE49-F238E27FC236}">
                <a16:creationId xmlns:a16="http://schemas.microsoft.com/office/drawing/2014/main" id="{4D3079EA-6631-0C02-6091-88443E7AABD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0775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103FDB8-D911-F8F8-F9EC-FB7FF54359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4324"/>
            <a:ext cx="12192000" cy="2573677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46000">
                <a:schemeClr val="bg1">
                  <a:alpha val="17000"/>
                </a:schemeClr>
              </a:gs>
              <a:gs pos="65000">
                <a:schemeClr val="bg1">
                  <a:alpha val="29000"/>
                </a:schemeClr>
              </a:gs>
              <a:gs pos="100000">
                <a:schemeClr val="bg1">
                  <a:alpha val="4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sto MT"/>
              <a:ea typeface="+mn-ea"/>
              <a:cs typeface="+mn-cs"/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802FD90D-8A39-665A-294D-C984D8E02C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040" y="5702710"/>
            <a:ext cx="7983068" cy="974347"/>
          </a:xfrm>
          <a:ln>
            <a:noFill/>
          </a:ln>
        </p:spPr>
        <p:txBody>
          <a:bodyPr anchor="ctr">
            <a:normAutofit fontScale="90000"/>
          </a:bodyPr>
          <a:lstStyle/>
          <a:p>
            <a:r>
              <a:rPr lang="el-GR" sz="3600" dirty="0"/>
              <a:t>Τα </a:t>
            </a:r>
            <a:r>
              <a:rPr lang="el-GR" sz="3600" dirty="0" err="1"/>
              <a:t>ΕΙδη</a:t>
            </a:r>
            <a:r>
              <a:rPr lang="el-GR" sz="3600" dirty="0"/>
              <a:t> </a:t>
            </a:r>
            <a:r>
              <a:rPr lang="el-GR" sz="3600" dirty="0" err="1"/>
              <a:t>Γυμναστικ</a:t>
            </a:r>
            <a:r>
              <a:rPr lang="en-US" sz="3600" dirty="0"/>
              <a:t>H</a:t>
            </a:r>
            <a:r>
              <a:rPr lang="el-GR" sz="3600" dirty="0"/>
              <a:t>ς, τα </a:t>
            </a:r>
            <a:r>
              <a:rPr lang="el-GR" sz="3600" dirty="0" err="1"/>
              <a:t>ΑθλΗματα</a:t>
            </a:r>
            <a:r>
              <a:rPr lang="el-GR" sz="3600" dirty="0"/>
              <a:t> και τα </a:t>
            </a:r>
            <a:r>
              <a:rPr lang="el-GR" sz="3600" dirty="0" err="1"/>
              <a:t>ΟφΕλη</a:t>
            </a:r>
            <a:r>
              <a:rPr lang="el-GR" sz="3600" dirty="0"/>
              <a:t> τους στην </a:t>
            </a:r>
            <a:r>
              <a:rPr lang="el-GR" sz="3600" dirty="0" err="1"/>
              <a:t>ΥγεΙα</a:t>
            </a:r>
            <a:endParaRPr lang="en-GB" sz="3600" dirty="0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AFA53116-B705-E08C-2CC9-664C065068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03108" y="5702710"/>
            <a:ext cx="3633535" cy="974347"/>
          </a:xfrm>
        </p:spPr>
        <p:txBody>
          <a:bodyPr anchor="ctr">
            <a:normAutofit/>
          </a:bodyPr>
          <a:lstStyle/>
          <a:p>
            <a:pPr algn="r"/>
            <a:r>
              <a:rPr lang="el-GR" sz="1800" dirty="0"/>
              <a:t>ΛΥΔΙΑ ΣΤΕΦΑΝΗ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4804636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02B13943-3B95-671A-CFD9-D704F789A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6186" y="909637"/>
            <a:ext cx="4800600" cy="130759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l-GR"/>
              <a:t>Τι εΙναι η γυμναστικΗ;</a:t>
            </a:r>
            <a:endParaRPr lang="en-GB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1C829662-CE90-3759-4268-9A08C338599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549" r="21249"/>
          <a:stretch>
            <a:fillRect/>
          </a:stretch>
        </p:blipFill>
        <p:spPr>
          <a:xfrm>
            <a:off x="20" y="10"/>
            <a:ext cx="6044164" cy="6857990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11FC409-B3C2-4F68-865C-C5333D6F27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781300" y="723900"/>
            <a:ext cx="4610075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5749342-24E7-1A7D-16ED-AD9ADDA128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6186" y="2221992"/>
            <a:ext cx="4800600" cy="3739896"/>
          </a:xfrm>
        </p:spPr>
        <p:txBody>
          <a:bodyPr>
            <a:normAutofit/>
          </a:bodyPr>
          <a:lstStyle/>
          <a:p>
            <a:r>
              <a:rPr lang="el-GR" sz="1700"/>
              <a:t>Η γυμναστική είναι κάθε μορφή οργανωμένης φυσικής δραστηριότητας.</a:t>
            </a:r>
          </a:p>
          <a:p>
            <a:r>
              <a:rPr lang="el-GR" sz="1700"/>
              <a:t>Βοηθά στη βελτίωση της φυσικής κατάστασης, της υγείας και της ευεξίας.</a:t>
            </a:r>
          </a:p>
          <a:p>
            <a:r>
              <a:rPr lang="el-GR" sz="1700"/>
              <a:t>Περιλαμβάνει προγράμματα άσκησης με στόχο:</a:t>
            </a:r>
          </a:p>
          <a:p>
            <a:pPr lvl="1"/>
            <a:r>
              <a:rPr lang="el-GR" sz="1700"/>
              <a:t>Τη βελτίωση της αντοχής</a:t>
            </a:r>
          </a:p>
          <a:p>
            <a:pPr lvl="1"/>
            <a:r>
              <a:rPr lang="el-GR" sz="1700"/>
              <a:t>Τη μυϊκή ενδυνάμωση</a:t>
            </a:r>
          </a:p>
          <a:p>
            <a:pPr lvl="1"/>
            <a:r>
              <a:rPr lang="el-GR" sz="1700"/>
              <a:t>Την ευλυγισία</a:t>
            </a:r>
          </a:p>
          <a:p>
            <a:pPr lvl="1"/>
            <a:r>
              <a:rPr lang="el-GR" sz="1700"/>
              <a:t>Την ψυχική αποφόρτιση</a:t>
            </a:r>
            <a:endParaRPr lang="en-GB" sz="170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810270D-76A7-44B3-9746-7EDF57886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781300" y="6142781"/>
            <a:ext cx="46100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9696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68B2C62-7648-4430-90D5-AE0F252AF1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B80B37F4-1EBE-3D9F-D829-AADF9CF0A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7" y="909638"/>
            <a:ext cx="10691813" cy="1155618"/>
          </a:xfrm>
        </p:spPr>
        <p:txBody>
          <a:bodyPr>
            <a:normAutofit/>
          </a:bodyPr>
          <a:lstStyle/>
          <a:p>
            <a:r>
              <a:rPr lang="el-GR" dirty="0"/>
              <a:t>ΕΙΔΗ ΓΥΜΝΑΣΤΙΚΗΣ</a:t>
            </a:r>
            <a:endParaRPr lang="en-GB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D0195E-7F27-4D06-9427-0C121D721A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D74C2FC-3228-4FC1-B97B-87AD35508D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Θέση περιεχομένου 2">
            <a:extLst>
              <a:ext uri="{FF2B5EF4-FFF2-40B4-BE49-F238E27FC236}">
                <a16:creationId xmlns:a16="http://schemas.microsoft.com/office/drawing/2014/main" id="{2A9C13D4-774F-B761-119B-3D8235F0FD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0328804"/>
              </p:ext>
            </p:extLst>
          </p:nvPr>
        </p:nvGraphicFramePr>
        <p:xfrm>
          <a:off x="700088" y="2222500"/>
          <a:ext cx="10691812" cy="3740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25356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68B2C62-7648-4430-90D5-AE0F252AF1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4742AD27-35B3-9493-E82C-4D7BCD0EE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7" y="909638"/>
            <a:ext cx="10691813" cy="1155618"/>
          </a:xfrm>
        </p:spPr>
        <p:txBody>
          <a:bodyPr>
            <a:normAutofit/>
          </a:bodyPr>
          <a:lstStyle/>
          <a:p>
            <a:r>
              <a:rPr lang="el-GR" dirty="0"/>
              <a:t>ΚΑΤΗΓΟΡΙΕΣ ΑΘΛΗΜΑΤΩΝ</a:t>
            </a:r>
            <a:endParaRPr lang="en-GB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D0195E-7F27-4D06-9427-0C121D721A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D74C2FC-3228-4FC1-B97B-87AD35508D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Θέση περιεχομένου 2">
            <a:extLst>
              <a:ext uri="{FF2B5EF4-FFF2-40B4-BE49-F238E27FC236}">
                <a16:creationId xmlns:a16="http://schemas.microsoft.com/office/drawing/2014/main" id="{C418A08F-D1F9-7E5D-E334-3EDBB73863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1073381"/>
              </p:ext>
            </p:extLst>
          </p:nvPr>
        </p:nvGraphicFramePr>
        <p:xfrm>
          <a:off x="700088" y="2222500"/>
          <a:ext cx="10691812" cy="3740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58640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68B2C62-7648-4430-90D5-AE0F252AF1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E90B7A11-0A9B-F671-C9E8-56DFD8442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7" y="909638"/>
            <a:ext cx="10691813" cy="1155618"/>
          </a:xfrm>
        </p:spPr>
        <p:txBody>
          <a:bodyPr>
            <a:normAutofit/>
          </a:bodyPr>
          <a:lstStyle/>
          <a:p>
            <a:r>
              <a:rPr lang="el-GR" dirty="0"/>
              <a:t>ΟΦΕΛΗ ΑΣΚΗΣΗΣ ΓΙΑ ΤΟ ΣΩΜΑ</a:t>
            </a:r>
            <a:endParaRPr lang="en-GB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D0195E-7F27-4D06-9427-0C121D721A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D74C2FC-3228-4FC1-B97B-87AD35508D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Θέση περιεχομένου 2">
            <a:extLst>
              <a:ext uri="{FF2B5EF4-FFF2-40B4-BE49-F238E27FC236}">
                <a16:creationId xmlns:a16="http://schemas.microsoft.com/office/drawing/2014/main" id="{26C99240-3CCD-5311-DC71-57E8F2D7D3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8811518"/>
              </p:ext>
            </p:extLst>
          </p:nvPr>
        </p:nvGraphicFramePr>
        <p:xfrm>
          <a:off x="700088" y="2222500"/>
          <a:ext cx="10691812" cy="3740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31586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EF92585-7A99-6108-9663-8C59032742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A9AC972E-6EB4-6F98-2F0D-7B578EDEE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823" y="2109493"/>
            <a:ext cx="4265763" cy="1441776"/>
          </a:xfrm>
        </p:spPr>
        <p:txBody>
          <a:bodyPr anchor="t">
            <a:normAutofit/>
          </a:bodyPr>
          <a:lstStyle/>
          <a:p>
            <a:r>
              <a:rPr lang="el-GR" dirty="0" err="1"/>
              <a:t>Οφελη</a:t>
            </a:r>
            <a:r>
              <a:rPr lang="el-GR" dirty="0"/>
              <a:t> </a:t>
            </a:r>
            <a:r>
              <a:rPr lang="el-GR" dirty="0" err="1"/>
              <a:t>ασκησησ</a:t>
            </a:r>
            <a:r>
              <a:rPr lang="el-GR" dirty="0"/>
              <a:t> για το </a:t>
            </a:r>
            <a:r>
              <a:rPr lang="el-GR" dirty="0" err="1"/>
              <a:t>μυαλο</a:t>
            </a:r>
            <a:endParaRPr lang="en-GB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8903F65D-84CA-9AB0-1F16-59415E533D98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5871353" y="2200490"/>
            <a:ext cx="5269831" cy="344539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marL="457200" lvl="1" indent="0" eaLnBrk="0" fontAlgn="base" hangingPunct="0"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kumimoji="0" lang="en-US" altLang="en-US" b="0" i="0" u="none" strike="noStrike" cap="none" normalizeH="0" baseline="0" err="1">
                <a:ln>
                  <a:noFill/>
                </a:ln>
                <a:effectLst/>
              </a:rPr>
              <a:t>Βελτίωση</a:t>
            </a:r>
            <a:r>
              <a:rPr kumimoji="0" lang="en-US" altLang="en-US" b="0" i="0" u="none" strike="noStrike" cap="none" normalizeH="0" baseline="0">
                <a:ln>
                  <a:noFill/>
                </a:ln>
                <a:effectLst/>
              </a:rPr>
              <a:t> </a:t>
            </a:r>
            <a:r>
              <a:rPr kumimoji="0" lang="en-US" altLang="en-US" b="0" i="0" u="none" strike="noStrike" cap="none" normalizeH="0" baseline="0" err="1">
                <a:ln>
                  <a:noFill/>
                </a:ln>
                <a:effectLst/>
              </a:rPr>
              <a:t>διάθεσης</a:t>
            </a:r>
            <a:r>
              <a:rPr kumimoji="0" lang="en-US" altLang="en-US" b="0" i="0" u="none" strike="noStrike" cap="none" normalizeH="0" baseline="0">
                <a:ln>
                  <a:noFill/>
                </a:ln>
                <a:effectLst/>
              </a:rPr>
              <a:t> και </a:t>
            </a:r>
            <a:r>
              <a:rPr kumimoji="0" lang="en-US" altLang="en-US" b="0" i="0" u="none" strike="noStrike" cap="none" normalizeH="0" baseline="0" err="1">
                <a:ln>
                  <a:noFill/>
                </a:ln>
                <a:effectLst/>
              </a:rPr>
              <a:t>ψυχικής</a:t>
            </a:r>
            <a:r>
              <a:rPr kumimoji="0" lang="en-US" altLang="en-US" b="0" i="0" u="none" strike="noStrike" cap="none" normalizeH="0" baseline="0">
                <a:ln>
                  <a:noFill/>
                </a:ln>
                <a:effectLst/>
              </a:rPr>
              <a:t> </a:t>
            </a:r>
            <a:r>
              <a:rPr kumimoji="0" lang="en-US" altLang="en-US" b="0" i="0" u="none" strike="noStrike" cap="none" normalizeH="0" baseline="0" err="1">
                <a:ln>
                  <a:noFill/>
                </a:ln>
                <a:effectLst/>
              </a:rPr>
              <a:t>ευεξί</a:t>
            </a:r>
            <a:r>
              <a:rPr kumimoji="0" lang="en-US" altLang="en-US" b="0" i="0" u="none" strike="noStrike" cap="none" normalizeH="0" baseline="0">
                <a:ln>
                  <a:noFill/>
                </a:ln>
                <a:effectLst/>
              </a:rPr>
              <a:t>ας</a:t>
            </a:r>
          </a:p>
          <a:p>
            <a:pPr marL="457200" lvl="1" indent="0" eaLnBrk="0" fontAlgn="base" hangingPunct="0"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kumimoji="0" lang="en-US" altLang="en-US" b="0" i="0" u="none" strike="noStrike" cap="none" normalizeH="0" baseline="0" err="1">
                <a:ln>
                  <a:noFill/>
                </a:ln>
                <a:effectLst/>
              </a:rPr>
              <a:t>Μείωση</a:t>
            </a:r>
            <a:r>
              <a:rPr kumimoji="0" lang="en-US" altLang="en-US" b="0" i="0" u="none" strike="noStrike" cap="none" normalizeH="0" baseline="0">
                <a:ln>
                  <a:noFill/>
                </a:ln>
                <a:effectLst/>
              </a:rPr>
              <a:t> </a:t>
            </a:r>
            <a:r>
              <a:rPr kumimoji="0" lang="en-US" altLang="en-US" b="0" i="0" u="none" strike="noStrike" cap="none" normalizeH="0" baseline="0" err="1">
                <a:ln>
                  <a:noFill/>
                </a:ln>
                <a:effectLst/>
              </a:rPr>
              <a:t>άγχους</a:t>
            </a:r>
            <a:r>
              <a:rPr kumimoji="0" lang="en-US" altLang="en-US" b="0" i="0" u="none" strike="noStrike" cap="none" normalizeH="0" baseline="0">
                <a:ln>
                  <a:noFill/>
                </a:ln>
                <a:effectLst/>
              </a:rPr>
              <a:t> και κα</a:t>
            </a:r>
            <a:r>
              <a:rPr kumimoji="0" lang="en-US" altLang="en-US" b="0" i="0" u="none" strike="noStrike" cap="none" normalizeH="0" baseline="0" err="1">
                <a:ln>
                  <a:noFill/>
                </a:ln>
                <a:effectLst/>
              </a:rPr>
              <a:t>τάθλιψης</a:t>
            </a:r>
            <a:endParaRPr kumimoji="0" lang="en-US" altLang="en-US" b="0" i="0" u="none" strike="noStrike" cap="none" normalizeH="0" baseline="0">
              <a:ln>
                <a:noFill/>
              </a:ln>
              <a:effectLst/>
            </a:endParaRPr>
          </a:p>
          <a:p>
            <a:pPr marL="457200" lvl="1" indent="0" eaLnBrk="0" fontAlgn="base" hangingPunct="0"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kumimoji="0" lang="en-US" altLang="en-US" b="0" i="0" u="none" strike="noStrike" cap="none" normalizeH="0" baseline="0" err="1">
                <a:ln>
                  <a:noFill/>
                </a:ln>
                <a:effectLst/>
              </a:rPr>
              <a:t>Ενίσχυση</a:t>
            </a:r>
            <a:r>
              <a:rPr kumimoji="0" lang="en-US" altLang="en-US" b="0" i="0" u="none" strike="noStrike" cap="none" normalizeH="0" baseline="0">
                <a:ln>
                  <a:noFill/>
                </a:ln>
                <a:effectLst/>
              </a:rPr>
              <a:t> </a:t>
            </a:r>
            <a:r>
              <a:rPr kumimoji="0" lang="en-US" altLang="en-US" b="0" i="0" u="none" strike="noStrike" cap="none" normalizeH="0" baseline="0" err="1">
                <a:ln>
                  <a:noFill/>
                </a:ln>
                <a:effectLst/>
              </a:rPr>
              <a:t>συγκέντρωσης</a:t>
            </a:r>
            <a:r>
              <a:rPr kumimoji="0" lang="en-US" altLang="en-US" b="0" i="0" u="none" strike="noStrike" cap="none" normalizeH="0" baseline="0">
                <a:ln>
                  <a:noFill/>
                </a:ln>
                <a:effectLst/>
              </a:rPr>
              <a:t> και </a:t>
            </a:r>
            <a:r>
              <a:rPr kumimoji="0" lang="en-US" altLang="en-US" b="0" i="0" u="none" strike="noStrike" cap="none" normalizeH="0" baseline="0" err="1">
                <a:ln>
                  <a:noFill/>
                </a:ln>
                <a:effectLst/>
              </a:rPr>
              <a:t>μνήμης</a:t>
            </a:r>
            <a:endParaRPr kumimoji="0" lang="en-US" altLang="en-US" b="0" i="0" u="none" strike="noStrike" cap="none" normalizeH="0" baseline="0">
              <a:ln>
                <a:noFill/>
              </a:ln>
              <a:effectLst/>
            </a:endParaRPr>
          </a:p>
          <a:p>
            <a:pPr marL="457200" lvl="1" indent="0" eaLnBrk="0" fontAlgn="base" hangingPunct="0"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kumimoji="0" lang="en-US" altLang="en-US" b="0" i="0" u="none" strike="noStrike" cap="none" normalizeH="0" baseline="0">
                <a:ln>
                  <a:noFill/>
                </a:ln>
                <a:effectLst/>
              </a:rPr>
              <a:t>Κα</a:t>
            </a:r>
            <a:r>
              <a:rPr kumimoji="0" lang="en-US" altLang="en-US" b="0" i="0" u="none" strike="noStrike" cap="none" normalizeH="0" baseline="0" err="1">
                <a:ln>
                  <a:noFill/>
                </a:ln>
                <a:effectLst/>
              </a:rPr>
              <a:t>λύτερος</a:t>
            </a:r>
            <a:r>
              <a:rPr kumimoji="0" lang="en-US" altLang="en-US" b="0" i="0" u="none" strike="noStrike" cap="none" normalizeH="0" baseline="0">
                <a:ln>
                  <a:noFill/>
                </a:ln>
                <a:effectLst/>
              </a:rPr>
              <a:t> ύπ</a:t>
            </a:r>
            <a:r>
              <a:rPr kumimoji="0" lang="en-US" altLang="en-US" b="0" i="0" u="none" strike="noStrike" cap="none" normalizeH="0" baseline="0" err="1">
                <a:ln>
                  <a:noFill/>
                </a:ln>
                <a:effectLst/>
              </a:rPr>
              <a:t>νος</a:t>
            </a:r>
            <a:r>
              <a:rPr kumimoji="0" lang="en-US" altLang="en-US" b="0" i="0" u="none" strike="noStrike" cap="none" normalizeH="0" baseline="0">
                <a:ln>
                  <a:noFill/>
                </a:ln>
                <a:effectLst/>
              </a:rPr>
              <a:t> και π</a:t>
            </a:r>
            <a:r>
              <a:rPr kumimoji="0" lang="en-US" altLang="en-US" b="0" i="0" u="none" strike="noStrike" cap="none" normalizeH="0" baseline="0" err="1">
                <a:ln>
                  <a:noFill/>
                </a:ln>
                <a:effectLst/>
              </a:rPr>
              <a:t>οιότητ</a:t>
            </a:r>
            <a:r>
              <a:rPr kumimoji="0" lang="en-US" altLang="en-US" b="0" i="0" u="none" strike="noStrike" cap="none" normalizeH="0" baseline="0">
                <a:ln>
                  <a:noFill/>
                </a:ln>
                <a:effectLst/>
              </a:rPr>
              <a:t>α ζωής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8F0A063-5253-8DF5-3B7B-12FE096705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50816" y="3764346"/>
            <a:ext cx="402336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2287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68B2C62-7648-4430-90D5-AE0F252AF1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9D0B957E-4017-C49D-F37E-F09772D0A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7" y="909638"/>
            <a:ext cx="10691813" cy="1155618"/>
          </a:xfrm>
        </p:spPr>
        <p:txBody>
          <a:bodyPr>
            <a:normAutofit/>
          </a:bodyPr>
          <a:lstStyle/>
          <a:p>
            <a:r>
              <a:rPr lang="el-GR" dirty="0" err="1"/>
              <a:t>Αθληση</a:t>
            </a:r>
            <a:r>
              <a:rPr lang="el-GR" dirty="0"/>
              <a:t> και </a:t>
            </a:r>
            <a:r>
              <a:rPr lang="el-GR" dirty="0" err="1"/>
              <a:t>κοινωνικοτητα</a:t>
            </a:r>
            <a:endParaRPr lang="en-GB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AD0195E-7F27-4D06-9427-0C121D721A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D74C2FC-3228-4FC1-B97B-87AD35508D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Rectangle 2">
            <a:extLst>
              <a:ext uri="{FF2B5EF4-FFF2-40B4-BE49-F238E27FC236}">
                <a16:creationId xmlns:a16="http://schemas.microsoft.com/office/drawing/2014/main" id="{6D8FA49B-5826-0E4D-69F1-0FC8B95C2B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0492713"/>
              </p:ext>
            </p:extLst>
          </p:nvPr>
        </p:nvGraphicFramePr>
        <p:xfrm>
          <a:off x="700088" y="2222500"/>
          <a:ext cx="10691812" cy="3740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8309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68B2C62-7648-4430-90D5-AE0F252AF1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72789520-3911-5E76-197C-3F8A49617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7" y="909638"/>
            <a:ext cx="10691813" cy="1155618"/>
          </a:xfrm>
        </p:spPr>
        <p:txBody>
          <a:bodyPr>
            <a:normAutofit/>
          </a:bodyPr>
          <a:lstStyle/>
          <a:p>
            <a:r>
              <a:rPr lang="el-GR" dirty="0" err="1"/>
              <a:t>συμπερασματα</a:t>
            </a:r>
            <a:endParaRPr lang="en-GB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D0195E-7F27-4D06-9427-0C121D721A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D74C2FC-3228-4FC1-B97B-87AD35508D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Θέση περιεχομένου 2">
            <a:extLst>
              <a:ext uri="{FF2B5EF4-FFF2-40B4-BE49-F238E27FC236}">
                <a16:creationId xmlns:a16="http://schemas.microsoft.com/office/drawing/2014/main" id="{6D47FCC3-3916-A89C-2370-58FBDB99FE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8937293"/>
              </p:ext>
            </p:extLst>
          </p:nvPr>
        </p:nvGraphicFramePr>
        <p:xfrm>
          <a:off x="700088" y="2222500"/>
          <a:ext cx="10691812" cy="3740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58748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9716995-7291-CBF4-B957-2E67539F7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D2BC1FB-B058-255E-57C7-141E6AE41F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ΕΥΧΑΡΙΣΤΩ ΓΙΑ ΤΗΝ ΠΡΟΣΟΧΗ ΣΑΣ!!!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3007159"/>
      </p:ext>
    </p:extLst>
  </p:cSld>
  <p:clrMapOvr>
    <a:masterClrMapping/>
  </p:clrMapOvr>
</p:sld>
</file>

<file path=ppt/theme/theme1.xml><?xml version="1.0" encoding="utf-8"?>
<a:theme xmlns:a="http://schemas.openxmlformats.org/drawingml/2006/main" name="ChronicleVTI">
  <a:themeElements>
    <a:clrScheme name="Chronicle">
      <a:dk1>
        <a:srgbClr val="000000"/>
      </a:dk1>
      <a:lt1>
        <a:srgbClr val="FFFFFF"/>
      </a:lt1>
      <a:dk2>
        <a:srgbClr val="1C1C32"/>
      </a:dk2>
      <a:lt2>
        <a:srgbClr val="F8F4F1"/>
      </a:lt2>
      <a:accent1>
        <a:srgbClr val="734B67"/>
      </a:accent1>
      <a:accent2>
        <a:srgbClr val="959EBB"/>
      </a:accent2>
      <a:accent3>
        <a:srgbClr val="596781"/>
      </a:accent3>
      <a:accent4>
        <a:srgbClr val="7F6E8C"/>
      </a:accent4>
      <a:accent5>
        <a:srgbClr val="DB9A8F"/>
      </a:accent5>
      <a:accent6>
        <a:srgbClr val="C29AB1"/>
      </a:accent6>
      <a:hlink>
        <a:srgbClr val="778BA2"/>
      </a:hlink>
      <a:folHlink>
        <a:srgbClr val="A27C99"/>
      </a:folHlink>
    </a:clrScheme>
    <a:fontScheme name="Univers Calisto">
      <a:majorFont>
        <a:latin typeface="Univers Condensed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2700" cap="flat" cmpd="sng" algn="ctr">
          <a:noFill/>
          <a:prstDash val="solid"/>
          <a:miter lim="800000"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chemeClr val="accent1">
                  <a:shade val="50000"/>
                </a:schemeClr>
              </a:solidFill>
              <a:prstDash val="solid"/>
              <a:miter lim="800000"/>
            </a14:hiddenLine>
          </a:ext>
        </a:ex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ChronicleVTI" id="{508E4D90-5116-4BF0-876B-3F422DD1F65F}" vid="{AA21DC3D-92A8-43A4-8358-ED428371CD5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312</Words>
  <Application>Microsoft Office PowerPoint</Application>
  <PresentationFormat>Ευρεία οθόνη</PresentationFormat>
  <Paragraphs>56</Paragraphs>
  <Slides>9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9</vt:i4>
      </vt:variant>
    </vt:vector>
  </HeadingPairs>
  <TitlesOfParts>
    <vt:vector size="14" baseType="lpstr">
      <vt:lpstr>Arial</vt:lpstr>
      <vt:lpstr>Bierstadt</vt:lpstr>
      <vt:lpstr>Calisto MT</vt:lpstr>
      <vt:lpstr>Univers Condensed</vt:lpstr>
      <vt:lpstr>ChronicleVTI</vt:lpstr>
      <vt:lpstr>Τα ΕΙδη ΓυμναστικHς, τα ΑθλΗματα και τα ΟφΕλη τους στην ΥγεΙα</vt:lpstr>
      <vt:lpstr>Τι εΙναι η γυμναστικΗ;</vt:lpstr>
      <vt:lpstr>ΕΙΔΗ ΓΥΜΝΑΣΤΙΚΗΣ</vt:lpstr>
      <vt:lpstr>ΚΑΤΗΓΟΡΙΕΣ ΑΘΛΗΜΑΤΩΝ</vt:lpstr>
      <vt:lpstr>ΟΦΕΛΗ ΑΣΚΗΣΗΣ ΓΙΑ ΤΟ ΣΩΜΑ</vt:lpstr>
      <vt:lpstr>Οφελη ασκησησ για το μυαλο</vt:lpstr>
      <vt:lpstr>Αθληση και κοινωνικοτητα</vt:lpstr>
      <vt:lpstr>συμπερασματα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Nefeli Romania</dc:creator>
  <cp:lastModifiedBy>Nefeli Romania</cp:lastModifiedBy>
  <cp:revision>2</cp:revision>
  <dcterms:created xsi:type="dcterms:W3CDTF">2025-06-10T07:13:40Z</dcterms:created>
  <dcterms:modified xsi:type="dcterms:W3CDTF">2025-06-10T07:31:37Z</dcterms:modified>
</cp:coreProperties>
</file>