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 lvl="0">
      <a:defRPr lang="el-GR"/>
    </a:defPPr>
    <a:lvl1pPr lvl="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lvl="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lvl="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lvl="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lvl="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lvl="5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lvl="6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lvl="7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lvl="8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1068" autoAdjust="0"/>
    <p:restoredTop sz="94660"/>
  </p:normalViewPr>
  <p:slideViewPr>
    <p:cSldViewPr snapToGrid="0">
      <p:cViewPr>
        <p:scale>
          <a:sx n="110" d="100"/>
          <a:sy n="110" d="100"/>
        </p:scale>
        <p:origin x="-168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9D3CAD5-52B7-4322-ADB1-540B39B3F145}" type="datetimeFigureOut">
              <a:rPr lang="el-GR"/>
              <a:pPr>
                <a:defRPr/>
              </a:pPr>
              <a:t>15/2/2021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09CCD43-C70E-41C5-B815-7D9A57217F9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6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DA62218-F88E-4600-9B90-506E4D4A9484}" type="datetimeFigureOut">
              <a:rPr lang="el-GR"/>
              <a:pPr>
                <a:defRPr/>
              </a:pPr>
              <a:t>15/2/2021</a:t>
            </a:fld>
            <a:endParaRPr lang="el-GR"/>
          </a:p>
        </p:txBody>
      </p:sp>
      <p:sp>
        <p:nvSpPr>
          <p:cNvPr id="7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8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3B96C1E-F34B-4729-9341-5494ADD17CB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2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3E071-666E-4CD0-81E8-9F408AE56303}" type="datetimeFigureOut">
              <a:rPr lang="el-GR"/>
              <a:pPr>
                <a:defRPr/>
              </a:pPr>
              <a:t>15/2/2021</a:t>
            </a:fld>
            <a:endParaRPr lang="el-GR"/>
          </a:p>
        </p:txBody>
      </p:sp>
      <p:sp>
        <p:nvSpPr>
          <p:cNvPr id="5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8E239-15B1-421F-AE9B-F9F5C942B41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6470C9-475E-41C6-9C6E-9C5FF1617894}" type="datetimeFigureOut">
              <a:rPr lang="el-GR"/>
              <a:pPr>
                <a:defRPr/>
              </a:pPr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F9E79DB9-A1AF-4C70-8879-E1E987365D1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2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BD01D-9BE8-498D-A460-C701CCD25B80}" type="datetimeFigureOut">
              <a:rPr lang="el-GR"/>
              <a:pPr>
                <a:defRPr/>
              </a:pPr>
              <a:t>15/2/2021</a:t>
            </a:fld>
            <a:endParaRPr lang="el-GR"/>
          </a:p>
        </p:txBody>
      </p:sp>
      <p:sp>
        <p:nvSpPr>
          <p:cNvPr id="5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B17DB-E959-4E1C-A0D9-2E7C70B23F3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9DD7226-7556-44A9-9982-9D1E75EC74CD}" type="datetimeFigureOut">
              <a:rPr lang="el-GR"/>
              <a:pPr>
                <a:defRPr/>
              </a:pPr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6C1514-A2F9-416A-86FB-E411EB48026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2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D5DF4-374A-41DE-BB84-7341FDB7360E}" type="datetimeFigureOut">
              <a:rPr lang="el-GR"/>
              <a:pPr>
                <a:defRPr/>
              </a:pPr>
              <a:t>15/2/2021</a:t>
            </a:fld>
            <a:endParaRPr lang="el-GR"/>
          </a:p>
        </p:txBody>
      </p:sp>
      <p:sp>
        <p:nvSpPr>
          <p:cNvPr id="6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BF207-91E8-4A06-BC2E-20670AEBC01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2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855E5-DE87-4663-906D-54ADC98BD75C}" type="datetimeFigureOut">
              <a:rPr lang="el-GR"/>
              <a:pPr>
                <a:defRPr/>
              </a:pPr>
              <a:t>15/2/2021</a:t>
            </a:fld>
            <a:endParaRPr lang="el-GR"/>
          </a:p>
        </p:txBody>
      </p:sp>
      <p:sp>
        <p:nvSpPr>
          <p:cNvPr id="8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3C3B4-96C7-4503-B955-6064BA65125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7B9FA-B8A7-4D96-AF2A-B6CF1E53B012}" type="datetimeFigureOut">
              <a:rPr lang="el-GR"/>
              <a:pPr>
                <a:defRPr/>
              </a:pPr>
              <a:t>15/2/2021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100B0-6801-4909-908C-386E2D6AD7E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C3725-0E06-43AD-B7A8-F67904390AE8}" type="datetimeFigureOut">
              <a:rPr lang="el-GR"/>
              <a:pPr>
                <a:defRPr/>
              </a:pPr>
              <a:t>15/2/2021</a:t>
            </a:fld>
            <a:endParaRPr lang="el-GR"/>
          </a:p>
        </p:txBody>
      </p:sp>
      <p:sp>
        <p:nvSpPr>
          <p:cNvPr id="3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CA8AA-B388-4E57-8A1D-537D1FD0C4C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2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3012D-38FB-4812-ABAB-398376555ECD}" type="datetimeFigureOut">
              <a:rPr lang="el-GR"/>
              <a:pPr>
                <a:defRPr/>
              </a:pPr>
              <a:t>15/2/2021</a:t>
            </a:fld>
            <a:endParaRPr lang="el-GR"/>
          </a:p>
        </p:txBody>
      </p:sp>
      <p:sp>
        <p:nvSpPr>
          <p:cNvPr id="6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7D4B0-87A1-48D4-953F-DBBCF3AD9BF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7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2F9D9B-8617-49D1-AA80-6C0E5291E393}" type="datetimeFigureOut">
              <a:rPr lang="el-GR"/>
              <a:pPr>
                <a:defRPr/>
              </a:pPr>
              <a:t>15/2/2021</a:t>
            </a:fld>
            <a:endParaRPr lang="el-GR"/>
          </a:p>
        </p:txBody>
      </p:sp>
      <p:sp>
        <p:nvSpPr>
          <p:cNvPr id="8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9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BF95E0-E34E-4236-A351-020C3C6CD22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030" name="30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C797CBE-81C9-4F66-BDBB-E247393C1391}" type="datetimeFigureOut">
              <a:rPr lang="el-GR"/>
              <a:pPr>
                <a:defRPr/>
              </a:pPr>
              <a:t>15/2/2021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28CDB38-A7A2-46B3-9930-8852734AA48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3" r:id="rId1"/>
    <p:sldLayoutId id="2147484116" r:id="rId2"/>
    <p:sldLayoutId id="2147484124" r:id="rId3"/>
    <p:sldLayoutId id="2147484117" r:id="rId4"/>
    <p:sldLayoutId id="2147484118" r:id="rId5"/>
    <p:sldLayoutId id="2147484119" r:id="rId6"/>
    <p:sldLayoutId id="2147484120" r:id="rId7"/>
    <p:sldLayoutId id="2147484121" r:id="rId8"/>
    <p:sldLayoutId id="2147484125" r:id="rId9"/>
    <p:sldLayoutId id="2147484122" r:id="rId10"/>
    <p:sldLayoutId id="214748412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347864" y="404664"/>
            <a:ext cx="5105400" cy="73536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5400" dirty="0" smtClean="0"/>
              <a:t>Κεφάλαιο 1</a:t>
            </a:r>
            <a:r>
              <a:rPr lang="en-US" sz="5400" dirty="0" smtClean="0"/>
              <a:t>4</a:t>
            </a:r>
            <a:endParaRPr lang="el-GR" sz="5400" dirty="0"/>
          </a:p>
        </p:txBody>
      </p:sp>
      <p:sp>
        <p:nvSpPr>
          <p:cNvPr id="6147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341438"/>
            <a:ext cx="8607425" cy="3095625"/>
          </a:xfrm>
        </p:spPr>
        <p:txBody>
          <a:bodyPr/>
          <a:lstStyle/>
          <a:p>
            <a:pPr eaLnBrk="1" hangingPunct="1"/>
            <a:r>
              <a:rPr lang="el-GR" sz="4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Τηλεργασία – </a:t>
            </a:r>
            <a:endParaRPr lang="en-US" sz="4400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eaLnBrk="1" hangingPunct="1"/>
            <a:r>
              <a:rPr lang="el-GR" sz="4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Ασύγχρονη και Σύγχρονη Συνεργασία από απόσταση</a:t>
            </a:r>
            <a:endParaRPr lang="en-US" sz="4400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eaLnBrk="1" hangingPunct="1"/>
            <a:r>
              <a:rPr lang="el-GR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14.1 Τηλεργασία</a:t>
            </a:r>
          </a:p>
          <a:p>
            <a:pPr eaLnBrk="1" hangingPunct="1"/>
            <a:r>
              <a:rPr lang="el-GR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14.2 Επικοινωνία και Συνεργασία από απόσταση</a:t>
            </a:r>
          </a:p>
        </p:txBody>
      </p:sp>
      <p:sp>
        <p:nvSpPr>
          <p:cNvPr id="6148" name="AutoShape 6" descr="data:image/jpeg;base64,/9j/4AAQSkZJRgABAQAAAQABAAD/2wCEAAkGBw8QEBQQEBQUEBUXEBQQFBUPFRQQEBQWFBUWFxQUFhUYHCggGBonHBQUITEhJikrLi4uGB8zODMsNygtLisBCgoKDg0OGxAQGi8mICUsLC4sNywsLCw0LCwtLSwsLCwsNywsLC8sLCwuLCwsLy80LCwsLCwsLCw0LywsLCwsLP/AABEIAMIBAwMBIgACEQEDEQH/xAAcAAABBQEBAQAAAAAAAAAAAAAAAQIEBQYDBwj/xABEEAABAwIEAwYCBgkCBAcAAAABAAIDBBEFEiExBkFREyJhcYGRMqEUI5KiscEVJEJSU2Jy0fAz0hZDgvEHJWNzg7Lh/8QAGQEBAQEBAQEAAAAAAAAAAAAAAAECAwQF/8QAJBEBAQACAgIBBAMBAAAAAAAAAAECEQMhEjFBE1FxsQQyYSL/2gAMAwEAAhEDEQA/APcEIQgEIQgEIQgEIQgEIQgEIQgEIXCrqhGL2Lj0bb5kkABWTaW6d0LNxcUxlwa/uXNu73mt/qeefkLDqpFRjkTRcPzi9rsNwPO2y6Xhznw5zmwvyvELM1WMyAgMLWNIIzPD3WJbdm3I6clzGOVUID5WsnjP/MgN2j/PRa+hlU+vjGqQoFDi0UrWvBsHEgX0NxuLdVPBXG42dV1ll7gQhCihCEIBCEIBCEIBCEIBCEIBCEIBCEIBCEIBCEIBCEIBCEIBCFxqZco03P8Al0DZ57aDfqq6so2zDLJctvmsNAfM7812BS3XXH/n052b9sLjdMyKdzGCzdCLm+41+d1BBVlxLO19Q7L+yAwnqRv7behVXdfV47bjNvlcmpldL3h5kLnF0khbIHDICbDQgg3PxajZd5qplNUyZ2ktc3ZhaWPB6tO2x58ttbrNp8krnWub2aGjyGw8Vm8W8t29NTl1jqTtuMHbBZzqd3ddqWXuGnrY6tPgrJkjmm4OnMHn5dD/AJ4rMYBSuyhzGuhcbHtCMzXM1sLE8zrp0B6LSXXg5ZJl7e/iu8fSxY4EXCVV8EuV2+h0PTwP+fkrBeezTvKEIQooQhCAQhCAQhCAQhCAQhCAQhCAQhCAQkQgVCRCBUJEIFVXPLmcT6DyCsJ32a49AVStctYs13ulDlyDkuZbRiMZpnRTPB5uL2+LXE2UK62GOUfagW5jLtrfdhv0vcf9fgsa8FpIcLEGxB3BG4X0uHk8sXzObj8MjrrvQwmSRrACbuF8u9r6n2V/TcNxZWl7nE2BcNA3Xl1HupVHQCnlJjBLHMNyTctLTcehB+QWMv5GOrpvH+PlubW7GhoDWgAAWAGgAS3XPMkzLwPoOhKnUE2Zmu7SWH0sR90tKrC5SMKd33jq1rvUEg/i32UvontaIQhc2whCEAhCEAhCEAhCEAhCEAkQhAIQhAIQkugVCRF0CoTbpLoOWIH6p3l+YVFHIryqGZrm9WkDp4KugwsDVzr+A0C1LpmueZJmSY1NBCw5nZXW7rW955P9PTxNlAwqd02w2Fz0C1tNLHMs9jmDPe90sZzE2u02B0FtDsdlpBSv6fNRnEiTsiO9lzWBBNtrreHJcLuMZ8czmqo67Gp2xtYWGF5AGd1rabkAj/tdWzDBMLtIkI0zA2cDbe429FKfTFws5uYdHAEfNU0sLqMkNDcsji4ZnZcpA1HO4291ryxs66rPjlL33FoxkgI79xaxDhmcT1zC34LpnVW7CcSldm7SOBtwWgOMhA8QG2PLmm4jS1FFH9IkkNSwEdqGsDSxu2dovsDv79VLJfmLLr4q3zKThDrvd/T+YVdhlbSztDmSteOl8jvVrrFWtBC1pJYb30OtwFyv2dIs0XTAUt1ho66E26W6BUqaluilQkQgVCRCBUJEIBCRCAQkRdAqS6S6QlApKa94G65ucVxkF0BDVhzi0cuu5HVdXudyUAU5Dg4aEKWXqobA54Nnd4dTuP7rO4zVzxvcztHAbixtodtR7ei0LpFTY3E14ubkt1toLjmAbKxGYAGbM4F+tzqQfVy0WH8Q08bQzs3RD+Wzx5k7lMoMYpGtDCwxDmfjF+pO59lzxKegAJFpXcgwFvu7kgm1vFULW/VXkdyuC1o8ydfZUeCYiG1Lpp3fE113WJ1NrCw5aKpc7Xp+SmYTHE+TLM7K3KTe9tdLKjXf8R0n8T7j/wCyzPHWMRPhYYX3cHFuzhYOA1Fx/Kp36Mof4o+0q3iDD6XsbRPDiTY65raGzveyY2b7TKXXTjwfxuIYxT1eYtaLRygFxa3k143IHIjy8VoavjvD2ggOfLpazIzY35d+wXk8sbmGzgQfH8lq+FnYU9obUARyjd0rnGJ/iCTlafA+i9GfHj/b9PPhyZf1/aBUupZ5x9EjkgzHUF4LWjckNAuPLNZeoYfSObC1t8t+84bE35E+VlHo4aRoLYWseOfZNbl99AVPErjtYeZLj7C34rjnn5O2GHi7RR5RYJ7JATbML9AdfVMa9I+Nrjfn1G65uiWCluuDSet10DkHS6W65gp10D7oTbpbqByEiEUqEJECIukQgCUl0hKhYzO+OnlfGQ14ieWFwzNDrHKS24uL20ug6ukINt/Nc5Khyr8ExhtUHMeBFPHYSxg3Gt8skZ/bidYkO8wbEEKwdGg4087i6ztb7eBCkkrj2Y3SueqHOeuLnpr3rg96ImRwk6nbwXOenuoQqXM2PpyXYYuy3eBB8NQUFdieEw5HPddthe7Nz4W5lY4yLRYviLpT0aNmj8T1KzNc7W/NWFO7RTsDp2zThjtQWuNvJpWdfXtb8Wn4KXg2PMhmZMC1+Um7cwFwQQR7FVGvn4bb+yXN+8FVYphT6doeXNcC7KLXDr2J29Oqu4ON8Pf8bnQ/1i492kqDxrWQ1NHelmjkyytc/s3BzwwhzSco1/aHzUnsvpgMSqu0ks3UDujxPP5q34ewZz3B79LdeX9z4KNhtOwWsPU7/wD4tNRyWA5Ltlydajljx97yaWgiaAGNJb0138/FWEcThub+az8EqtIK59rXv52K4Oye166teoX0gu3t7Lqx6qJgckE+uoI/zwXFrl1a5RXcSBc21JJs1jyP3nDI373ePoEocknqGRsdJI4MY1pe5zyGta1ouXEnYAIJIKVUPD2MvqnzEt7OMCJ0TXAibK/tO9KD8JdkBDdwCL6kgXoKBwS3TQlQOuhIhRTUhKCU0lAEqux131D/ABLG/ae0fmpziqfiWYNp3Emw7SEa6bzxhBk5aUxu7YSCCVsrxA/dtnG5ZIOcbgAC3waRYtBFzQ8UOlBa6MRyNsJGF2bKSLgg/tMI1DuY9QqTEI3yEtB3ksAdj9UCfmz5lGFxBtQWy6ltHCRyLQ+Wbu35gZPRd+SS4+W+3DjtmXjrpfy1sj9zYdBoFOp5yW677X6qvbKwbD31Ud2O03amAysEgt3HODX6gEWB30I2XB3XJlC7xZHDu7+O6qe2Te1INxoqiylprqrr6cs5jX3Uk4jJbl521/sq+ZxJubnxKKgTtVbUQXVw9qjvjRGaqaC6jUfDAqJRGLNJDjci40BP5LTPgS0+aNwew2cL2NgdxY7+aozk/As0R+APHWPX5b/JNhwvIbEWPQixW3hxuYfGGv8Auu9xp8k7EsQjmiy5S11wRexHjYptGapoLKygCayJd2NVEuEqdTvHM28VXMUhjlBbtaALlwA63FlybXxXtnafUKG16UvadwD5gFRVoyqBHdLXHlqPyUJ1RI11yTf5f9lFmroYGl73Rwt5ucWxt9yo8HEsL3sjYJHB7i1shjc2AkMc+we4AO0afhugum4zYd4D0NlnMRxl1aO0DD9GYO0jadRO9rhklf1iB1aOZbm2DVM4gfG+jqW2b3qWZuwvrG4KFUwm0jS65eGSNFrDKzLdotoBcgeVl045Le2OS2TpdcFAgPzfE6Nj3X3v2kp1+0tUCsrw5K36RKA65yBxH7uug/E+q07XLOd3lauE1jI6gpwXMFOBWWj0JqVQc3vA1OnmoFRikLf2r/0978Fzx6F74+5uDmtyNuRWCx7iaGjDc7JHF4JblAt3TZwLidCOiKm4n/4o0TNIg+Y/yizfc2FvK6pqriQ4tRzRD6pwtdgtmGVwdG4HzaPULJcS0Ub2tr6b/SlPfaN4pSe809Ln73g5UlDWvgkbLHuNCOTmndp8NPl1CDecI8QEn6NUaSsNrnZw2BHTp8lPqKssq330P0eBhtt3XzkW8LPWWxOBtTG2rptHjUdQf2mOXXDcRdUuMhBDgGROB3uxuv4rpldxiTVbCKuJTaCITCszxxTNFSMzJmhwNqWnOl9jqotJEVZ8M6fSvGr/AAp6cfks43tcp0raakFs1I6WA3B7OF/asA2/0pcwAvybl5aqyzYhF8UcVWAL3gd9Hm8Pq5CWH7YUqlfDDL2IGUuGcHrqe7f0KpKmZ75HWD2yZjcA27u/LXkPZej6eOd66ef6lwnfayZxBT5gyYupXk2DatpguTya53cf/wBJKtDIANLG40tqFRYPLPISy4kZu5sw7Rh00BB11sueANawTtY1sbRWTgNj0Y3K7KQ0WFhdp5LlycfhdbduPk85vS4cmEID0t1zbcyxLHCCbKpZS9tU1AfJUtEfYBraZ+Ud9hvpbqE11JBmLWzVgIvfPUFhsN9NNfBbxwyy9MZZ44+10aUdUj6awvf5KBTYFmJL5KkM5PFXIc17WPlqoskFGNDLWnXYVMtiOR+JWceV9JeTGe1rlTgFSQU1K92X9dJJs0CrmufvhOoIhFWyxNM2T6LBIG1Er5iHPfMC4ZnOtcMHsmWGWPtcc8cvS8aknqmRsL5HBrWi5cdgPFML1W8Qy/qsvgzN9kg/ksNOwxmV4vT08sjdfrJx9Fh87yDO4f0sKbHDVTOd20/YNDQ4ikjsOuXtpbk38GNVhjdHK7K9j3OOe5DrZWgnQ5QNhz3S1AcafJCRIdASSDqDd3h6LrMMdTtyueW70oXOponZoYgZB/zqgmon6nK55dYeWimYy6RopJJHOc41LrgkZRemqNgNOQXXCqVksfaPALi4kaaC1gNBbp81Gx+oMraa4LbVbgMwykgU09j81vl8ZNYz8s8XlbvK/hGxDEbxvb1Y4e7SFOxbFo4Kdk7yLiAWvuS4MOnXYLPVzDYqpozJiD4nPBEUUcbGtP7TmtALj6grhjdO2Xa+4Or5YBPXzvLM7RcO1ysaSQLc3Eu5c1c4Z/4rwO0njfH4jvNt6a/LkvPuJsXErhBEfqozqRs945/0jX5nooeDYa+pmbCzQnUn91otmcR4aadco5LNu61J0+gsK4kpalmeJ923IuQQLjceB81bxStdq0g+RuvIsL4po45G0ULJC1rhDG5gD2uOxJ1vvfXzK3vD7HF5eNGgZR/NrqVFaW6EgQqGSNusfj+ExZwZGMkYXh1ntDgx9rB4B23stmQo1XStkaWuFwdCojFVdNE+N0Ugbkc0tLToLH8FiqXgunzHNLLPqbCFuXS+mZ2uu1yLar1VnDVODdwMh/8AUJcPbZWEdKxos0ADwFkHnuG8KljS2KFsLSbntHF7iepF/wA1b0nCcbNTYnfutDG+dhz8StaWLlK4NFzp57KjPOwwN2CytNj1PBPUQPdlf9JLreccY/JW/FvGkFM0tBzPI0a34j4/yjxPoCvLa6upKuR0kgML3WJz94XsP2x5c7K49VL6enRTxSyiQODsrbADkSTcn5fNd4ovrjLcasDbW1G9/wAvmvKo6Wph71PKXN5a52keBGw8lNpOLamGwla4Acx32+x2Hqusyn3c7P8AHqMVU1koj5v721hoOvM6beCzWBy92Q9ayrd71MqbgvF8Mxa1xaTfQjQg7Xyu1G51XLAXXiBHN0j/ALUjnfms8k1prC72vmPXQPXCNpT3Bc2zOH3/AK5Wf00p+7J/ZSsRoos5ncLgDM5vXLaxtz0FrKrwKS1ZV/8At034Sq4qZu64afCd9tua6YZWemM8ZfZs9T28B7Agk2FjYW11BGyp6KldUZs3dygjQBozchYeO+isKIMhjAaRbcuPMnmmwTQRk2c0Fzi43cL3O/ousz8dzFyuHlq5O2GULIXuJOY3GUkWt09dT7BVlQ//AMzqD0pKUffqCplRUU8paTKAWm7crwLG91Wl16+pcLG8NMARtYdsR/8AZc+S291vjknUT3SKm4lmP0Sotv2ElvsmytHsKpcdB7CUdYnj7pXJ1bkzaA+AKqKRrYe0cTlzPJ72lmgkN1PqfVZTEOPWBrWQAvdkAJAvrb2/FUM1fiFTpfs23vb4jc/L8F13qa25Wbu9NxWcR09O3K21hoLnKz3OpVRQ8TCtqoIbXaJXPLgC1otDK0C5PV4WSko6eM3nkzu6X7R/sNvVI3HOzP6vGG6WzSan7I0HuVMsuvTWOPft7R/w/HIO9p5bqJJwu9gIjyOabjKRk0O+rdPks5wfx+CWxVFmnQAk909MpOx/lPoeS9PpJ2SC7Tf/ADmubby+v4Kp+cUtOesR7SP2N7DbpsFY8KYPBSscGPEr3O1dbKco+FgFzYD5klekCMFRanBoJNXMF+o0d7jVQZn6BG+VpDGdobgSZR2jWnRxDrX20WzoqcRtDRoALKPh+ExQ6tvfq4lx8tVYtCKchLZCqAppCeksoOZCaQutklkEGtqGxsL3bBZavq3y7nu8g3Uep5rZTQhwsRceKpKrhyPeImI/y/D9nZUeZ45wXTvzzNldCdXudIe0j8S4uNx7rGVvDlSxudgbUR8pKY9q0j01+S9Z4j4ZfNH2c7XPaDcOp3Fjr9Sw6O9is5gPCUcExkEz3kfCzWE//IL9/wAtvBRXmkEr4zdjnMPPKbe45+SsYscdtMxsg6juP/sfkvScVwKnn/1YwT+8O6/7Q1VNQ8IwQy5+9LqOzY8A2PkPiP4LTKkbw+ydgka10V9RnGRw8TZehcNcPvZCxpv3WhuuhNuduSt8HwA6SSjXcN5N/uVo44QFKsUbcMsuU+Hm2i0mRR6iPQqDxjidtXHVyGB2UOjjDrc8ua3LxVM44gd3D7I/2rUcfMIimcLg5mC40Pxt6Lz0mTq/3d/nNbmVnyzcZfhdO/SB3f5aD/am5K/9/wC63/aqa0n8/wB7/OaURSHk/wC8r55fenhj9ouRHX/xPut/2rWcBUkrnS9q7M4lmu2jQf7rzr6PJ+6/2cvUeALhkRIIOTKb6G7dPyUuVvukxk+GwZhV1ExLhwSMI6gjwWmibouvZrLTxyXhwQhzY2tDwO6JLhvhqNx4rF4pV1QcY5SY7bsaMjfl8Q9SvofE8IZM3UWPIjcHwWJxjAmZg2oja8A9xzh3T4Hp5HREeS0OHyzHLCxz/wCkaDzOw9VbfoSGA/rc4Y7+FB9bNqLgE7N9V6dT0oa0WAY0eTWjyXGqwGCsLSYTOW7ObeNtuheLZh4JViq4UpMPe3PTNBcLZu070zCet9tuWhstXDU9kRY9791vecfCwUvC+FcrQ05YWfuU4DB6ncrQUWFQxDuNA8eZ8yop2HyOewOc0tJGxUsBODU4BVDQE4JbJbIBCWyFAqROQim2SWTrIQMskLU+yLIjiWKBW4RDL8bQfHYjyKtLJLIMpPw3IP8ATeHD92XW3k4ahSsJwBsPeec7zu62g8GjkFoLJLKjgI0uVdbIsg4lq4VDNCpmVBYg87qYCXuOnxHcgc1xdAfD7Tf7reT4NTvOZ0bSepAuuf6Bpf4TPshNmnlPEGG173NNLI1jcpDgZGtub6dUzAMMxCOQmpkY9mQgDtA4h1xY2sOV160MDpv4TPshL+hKb+Ez7ITdNRhBB4t+0F2pIw17Tdu42Oq236Gp/wCEz7IXSPC4Gm7Y2A9Q0XTZo2mboF3DV1DEuVByyLlU0TJGlrwHA7gqXZLZBSw8N07SCQX22DyXAeQKtY4GtFgLeS7AJbKBoalsnWSoEsgJUqKSyEqVAlkJUiBUJUIEQlSIEQlQgRJZOSIG2RZOSIhtkWTrIsim2RZORZENsiyciyBtkWTrIsim2RZORZENsiydZFkDbJbJbIsgSyWyEqKRKhKgRKhCAQlQgRCVIgVCEIBCRCBUiEIBCRCAQUIQCEIQCEIQCVIhAqEiEAhCEAgoQgEIQgEqRCBUIQgEIQgVAQhAqEIQf//Z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" name="AutoShape 7" descr="Αποτέλεσμα εικόνας για telewor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" name="AutoShape 9" descr="Αποτέλεσμα εικόνας για telewor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6151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4729019"/>
            <a:ext cx="4107023" cy="2128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000" dirty="0" err="1" smtClean="0"/>
              <a:t>Ερωτήσ</a:t>
            </a:r>
            <a:r>
              <a:rPr lang="en-US" sz="4000" dirty="0" smtClean="0"/>
              <a:t>H</a:t>
            </a:r>
            <a:r>
              <a:rPr lang="el-GR" sz="4000" dirty="0" smtClean="0"/>
              <a:t> </a:t>
            </a:r>
            <a:r>
              <a:rPr lang="el-GR" sz="4000" dirty="0" smtClean="0"/>
              <a:t>- </a:t>
            </a:r>
            <a:r>
              <a:rPr lang="el-GR" sz="4000" dirty="0" err="1" smtClean="0"/>
              <a:t>Δραστηριότητ</a:t>
            </a:r>
            <a:r>
              <a:rPr lang="en-US" sz="4000" dirty="0" smtClean="0"/>
              <a:t>A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3683" y="1428571"/>
            <a:ext cx="7573992" cy="48466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l-GR" sz="2800" dirty="0" smtClean="0"/>
              <a:t>Βρείτε </a:t>
            </a:r>
            <a:r>
              <a:rPr lang="el-GR" sz="2800" dirty="0" smtClean="0"/>
              <a:t>στον </a:t>
            </a:r>
            <a:r>
              <a:rPr lang="el-GR" sz="2800" dirty="0" err="1" smtClean="0"/>
              <a:t>ιστότοπο</a:t>
            </a:r>
            <a:r>
              <a:rPr lang="el-GR" sz="2800" dirty="0" smtClean="0"/>
              <a:t> του Πανελλήνιου Σχολικού Δικτύου </a:t>
            </a:r>
            <a:r>
              <a:rPr lang="el-GR" sz="2800" b="1" u="sng" dirty="0" smtClean="0">
                <a:solidFill>
                  <a:schemeClr val="accent5">
                    <a:lumMod val="75000"/>
                  </a:schemeClr>
                </a:solidFill>
              </a:rPr>
              <a:t>http://www.sch.gr</a:t>
            </a:r>
            <a:r>
              <a:rPr lang="el-GR" sz="28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sz="2800" dirty="0" smtClean="0"/>
              <a:t>στην </a:t>
            </a:r>
            <a:r>
              <a:rPr lang="el-GR" sz="2800" dirty="0" smtClean="0"/>
              <a:t>ενότητα </a:t>
            </a:r>
            <a:r>
              <a:rPr lang="el-GR" sz="2800" dirty="0" smtClean="0"/>
              <a:t>Υπηρεσίες, ποιες υπηρεσίες σύγχρονης και ασύγχρονης </a:t>
            </a:r>
            <a:r>
              <a:rPr lang="el-GR" sz="2800" dirty="0" err="1" smtClean="0"/>
              <a:t>τηλεκπαίδευσης</a:t>
            </a:r>
            <a:r>
              <a:rPr lang="el-GR" sz="2800" dirty="0" smtClean="0"/>
              <a:t> </a:t>
            </a:r>
            <a:r>
              <a:rPr lang="el-GR" sz="2800" dirty="0" smtClean="0"/>
              <a:t>προσφέρει</a:t>
            </a:r>
            <a:r>
              <a:rPr lang="en-US" sz="2800" dirty="0" smtClean="0"/>
              <a:t> </a:t>
            </a:r>
            <a:r>
              <a:rPr lang="el-GR" sz="2800" dirty="0" smtClean="0"/>
              <a:t>στα </a:t>
            </a:r>
            <a:r>
              <a:rPr lang="el-GR" sz="2800" dirty="0" smtClean="0"/>
              <a:t>μέλη του.</a:t>
            </a:r>
            <a:endParaRPr lang="el-GR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95309" y="320675"/>
            <a:ext cx="8948691" cy="58804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dirty="0" smtClean="0"/>
              <a:t>14.1 </a:t>
            </a:r>
            <a:r>
              <a:rPr lang="el-GR" sz="4000" dirty="0" err="1" smtClean="0"/>
              <a:t>Τηλεργασια</a:t>
            </a:r>
            <a:r>
              <a:rPr lang="el-GR" sz="4000" dirty="0" smtClean="0"/>
              <a:t> - </a:t>
            </a:r>
            <a:r>
              <a:rPr lang="el-GR" sz="3200" dirty="0" smtClean="0"/>
              <a:t>εργασία από απόσταση</a:t>
            </a:r>
            <a:endParaRPr lang="el-GR" sz="3200" dirty="0"/>
          </a:p>
        </p:txBody>
      </p:sp>
      <p:sp>
        <p:nvSpPr>
          <p:cNvPr id="7171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981075"/>
            <a:ext cx="8316913" cy="1871663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el-GR" sz="2800" smtClean="0"/>
              <a:t>είναι η μορφή εργασίας κατά την οποία ο εργαζόμενος εργάζεται από το σπίτι του ή κάποια άλλη τοποθεσία, </a:t>
            </a:r>
            <a:br>
              <a:rPr lang="el-GR" sz="2800" smtClean="0"/>
            </a:br>
            <a:r>
              <a:rPr lang="el-GR" sz="2800" smtClean="0"/>
              <a:t>κάνοντας </a:t>
            </a:r>
            <a:r>
              <a:rPr lang="el-GR" sz="2800" u="sng" smtClean="0"/>
              <a:t>χρήση ηλεκτρονικού υπολογιστή</a:t>
            </a:r>
            <a:r>
              <a:rPr lang="el-GR" sz="2800" smtClean="0"/>
              <a:t> και της </a:t>
            </a:r>
            <a:r>
              <a:rPr lang="el-GR" sz="2800" u="sng" smtClean="0"/>
              <a:t>τεχνολογίας</a:t>
            </a:r>
            <a:r>
              <a:rPr lang="el-GR" sz="2800" smtClean="0"/>
              <a:t> γενικότερα, </a:t>
            </a:r>
            <a:br>
              <a:rPr lang="el-GR" sz="2800" smtClean="0"/>
            </a:br>
            <a:r>
              <a:rPr lang="el-GR" sz="2800" smtClean="0"/>
              <a:t>για επικοινωνία με τα γραφεία της επιχείρησης, τους συναδέλφους, τους προϊσταμένους και τους πελάτες</a:t>
            </a:r>
          </a:p>
        </p:txBody>
      </p:sp>
      <p:pic>
        <p:nvPicPr>
          <p:cNvPr id="7172" name="Picture 7" descr="Αποτέλεσμα εικόνας για telewor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25" y="4857750"/>
            <a:ext cx="426720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AutoShape 9" descr="Αποτέλεσμα εικόνας για telewor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675"/>
            <a:ext cx="8686800" cy="58804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sz="4000" dirty="0" err="1" smtClean="0"/>
              <a:t>Τηλεργασια</a:t>
            </a:r>
            <a:r>
              <a:rPr lang="el-GR" sz="4000" dirty="0" smtClean="0"/>
              <a:t> –</a:t>
            </a:r>
            <a:r>
              <a:rPr lang="en-US" sz="4000" dirty="0" smtClean="0"/>
              <a:t> </a:t>
            </a:r>
            <a:r>
              <a:rPr lang="el-GR" sz="4000" dirty="0" smtClean="0"/>
              <a:t>οφέλη </a:t>
            </a:r>
            <a:r>
              <a:rPr lang="el-GR" sz="4000" dirty="0" err="1" smtClean="0"/>
              <a:t>εργαζομενων</a:t>
            </a:r>
            <a:endParaRPr lang="el-GR" sz="3200" dirty="0"/>
          </a:p>
        </p:txBody>
      </p:sp>
      <p:sp>
        <p:nvSpPr>
          <p:cNvPr id="8195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981075"/>
            <a:ext cx="8316913" cy="3743325"/>
          </a:xfrm>
        </p:spPr>
        <p:txBody>
          <a:bodyPr/>
          <a:lstStyle/>
          <a:p>
            <a:r>
              <a:rPr lang="el-GR" sz="2800" smtClean="0"/>
              <a:t>Εξοικονόμηση χρόνου μετακινήσεων</a:t>
            </a:r>
          </a:p>
          <a:p>
            <a:r>
              <a:rPr lang="el-GR" sz="2800" smtClean="0"/>
              <a:t>Εργασία σε ευέλικτες ώρες</a:t>
            </a:r>
          </a:p>
          <a:p>
            <a:r>
              <a:rPr lang="el-GR" sz="2800" smtClean="0"/>
              <a:t>Καλύτερος συνδυασμός της επαγγελματικής και οικογενειακής ζωής</a:t>
            </a:r>
          </a:p>
          <a:p>
            <a:r>
              <a:rPr lang="el-GR" sz="2800" smtClean="0"/>
              <a:t>Διεύρυνση ευκαιριών εργασίας</a:t>
            </a:r>
          </a:p>
          <a:p>
            <a:r>
              <a:rPr lang="el-GR" sz="2800" smtClean="0"/>
              <a:t>Ένταξη στην αγορά εργασίας ατόμων με οικογενειακά προβλήματα - προβλήματα υγείας</a:t>
            </a:r>
          </a:p>
        </p:txBody>
      </p:sp>
      <p:sp>
        <p:nvSpPr>
          <p:cNvPr id="8196" name="AutoShape 9" descr="Αποτέλεσμα εικόνας για telewor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819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4652963"/>
            <a:ext cx="3744913" cy="174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4724400"/>
            <a:ext cx="2409825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675"/>
            <a:ext cx="8686800" cy="58804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sz="4000" dirty="0" smtClean="0"/>
              <a:t>Τηλεργασία –</a:t>
            </a:r>
            <a:r>
              <a:rPr lang="en-US" sz="4000" dirty="0" smtClean="0"/>
              <a:t> </a:t>
            </a:r>
            <a:r>
              <a:rPr lang="el-GR" sz="4000" dirty="0" smtClean="0"/>
              <a:t>οφέλη επιχειρήσεων</a:t>
            </a:r>
            <a:endParaRPr lang="el-GR" sz="3200" dirty="0"/>
          </a:p>
        </p:txBody>
      </p:sp>
      <p:sp>
        <p:nvSpPr>
          <p:cNvPr id="9219" name="2 - Θέση περιεχομένου"/>
          <p:cNvSpPr>
            <a:spLocks noGrp="1"/>
          </p:cNvSpPr>
          <p:nvPr>
            <p:ph idx="1"/>
          </p:nvPr>
        </p:nvSpPr>
        <p:spPr>
          <a:xfrm>
            <a:off x="323850" y="981075"/>
            <a:ext cx="7956550" cy="3743325"/>
          </a:xfrm>
        </p:spPr>
        <p:txBody>
          <a:bodyPr/>
          <a:lstStyle/>
          <a:p>
            <a:r>
              <a:rPr lang="el-GR" sz="2800" smtClean="0"/>
              <a:t>Άνοδος παραγωγικότητας</a:t>
            </a:r>
          </a:p>
          <a:p>
            <a:r>
              <a:rPr lang="el-GR" sz="2800" smtClean="0"/>
              <a:t>Μείωση κόστους εγκαταστάσεων</a:t>
            </a:r>
          </a:p>
          <a:p>
            <a:r>
              <a:rPr lang="el-GR" sz="2800" smtClean="0"/>
              <a:t>Διατήρηση εξειδικευμένου προσωπικού που τυχόν μετακομίζει αλλού</a:t>
            </a:r>
          </a:p>
          <a:p>
            <a:r>
              <a:rPr lang="el-GR" sz="2800" smtClean="0"/>
              <a:t>Διεύρυνση επιλογών προσφερόμενου προσωπικού από άλλες τοποθεσίες</a:t>
            </a:r>
          </a:p>
        </p:txBody>
      </p:sp>
      <p:sp>
        <p:nvSpPr>
          <p:cNvPr id="9220" name="AutoShape 9" descr="Αποτέλεσμα εικόνας για telewor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9221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050" y="4014788"/>
            <a:ext cx="4249738" cy="284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660053"/>
          </a:xfrm>
        </p:spPr>
        <p:txBody>
          <a:bodyPr/>
          <a:lstStyle/>
          <a:p>
            <a:pPr>
              <a:defRPr/>
            </a:pPr>
            <a:r>
              <a:rPr lang="el-GR" sz="3600" dirty="0" smtClean="0"/>
              <a:t>Τηλεργασία - κίνδυνοι</a:t>
            </a:r>
            <a:endParaRPr lang="en-US" dirty="0"/>
          </a:p>
        </p:txBody>
      </p:sp>
      <p:sp>
        <p:nvSpPr>
          <p:cNvPr id="10243" name="2 - Θέση περιεχομένου"/>
          <p:cNvSpPr>
            <a:spLocks noGrp="1"/>
          </p:cNvSpPr>
          <p:nvPr>
            <p:ph idx="1"/>
          </p:nvPr>
        </p:nvSpPr>
        <p:spPr>
          <a:xfrm>
            <a:off x="395288" y="1196975"/>
            <a:ext cx="7643812" cy="3527425"/>
          </a:xfrm>
        </p:spPr>
        <p:txBody>
          <a:bodyPr/>
          <a:lstStyle/>
          <a:p>
            <a:r>
              <a:rPr lang="el-GR" dirty="0" smtClean="0"/>
              <a:t>Εργασιακή απομόνωση εξαιτίας της ελάχιστης επαφής με συναδέλφους</a:t>
            </a:r>
          </a:p>
          <a:p>
            <a:r>
              <a:rPr lang="el-GR" dirty="0" smtClean="0"/>
              <a:t>Δυσκολία διαχωρισμού επαγγελματικής και προσωπικής ζωής</a:t>
            </a:r>
          </a:p>
          <a:p>
            <a:r>
              <a:rPr lang="el-GR" dirty="0" smtClean="0"/>
              <a:t>Απώλεια τεχνικής υποστήριξης</a:t>
            </a:r>
          </a:p>
          <a:p>
            <a:r>
              <a:rPr lang="el-GR" dirty="0" smtClean="0"/>
              <a:t>Απώλεια ή υποκλοπή δεδομένων</a:t>
            </a:r>
          </a:p>
          <a:p>
            <a:r>
              <a:rPr lang="el-GR" dirty="0" smtClean="0"/>
              <a:t>Ζητήματα διαχείρισης, διοίκησης και εκπαίδευσης του ανθρώπινου δυναμικού</a:t>
            </a:r>
            <a:endParaRPr lang="en-US" dirty="0" smtClean="0"/>
          </a:p>
        </p:txBody>
      </p:sp>
      <p:pic>
        <p:nvPicPr>
          <p:cNvPr id="10244" name="Picture 5" descr="Αποτέλεσμα εικόνας για telework hazard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4926013"/>
            <a:ext cx="2982912" cy="193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1520" y="476672"/>
            <a:ext cx="7992888" cy="105273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14.2 </a:t>
            </a:r>
            <a:r>
              <a:rPr lang="el-GR" dirty="0" smtClean="0"/>
              <a:t>Επικοινωνία και Συνεργασία </a:t>
            </a:r>
            <a:br>
              <a:rPr lang="el-GR" dirty="0" smtClean="0"/>
            </a:br>
            <a:r>
              <a:rPr lang="el-GR" dirty="0" smtClean="0"/>
              <a:t>από απόσταση</a:t>
            </a:r>
            <a:endParaRPr lang="el-GR" dirty="0"/>
          </a:p>
        </p:txBody>
      </p:sp>
      <p:sp>
        <p:nvSpPr>
          <p:cNvPr id="11267" name="2 - Θέση περιεχομένου"/>
          <p:cNvSpPr>
            <a:spLocks noGrp="1"/>
          </p:cNvSpPr>
          <p:nvPr>
            <p:ph idx="1"/>
          </p:nvPr>
        </p:nvSpPr>
        <p:spPr>
          <a:xfrm>
            <a:off x="468313" y="2060575"/>
            <a:ext cx="7380287" cy="151288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l-GR" sz="2800" smtClean="0"/>
              <a:t>Κατηγορίες επικοινωνίας:</a:t>
            </a:r>
          </a:p>
          <a:p>
            <a:r>
              <a:rPr lang="el-GR" sz="2800" smtClean="0"/>
              <a:t>Ασύγχρονη Επικοινωνία</a:t>
            </a:r>
          </a:p>
          <a:p>
            <a:r>
              <a:rPr lang="el-GR" sz="2800" smtClean="0"/>
              <a:t>Σύγχρονη επικοινωνία</a:t>
            </a:r>
          </a:p>
        </p:txBody>
      </p:sp>
      <p:pic>
        <p:nvPicPr>
          <p:cNvPr id="11268" name="Picture 6" descr="Αποτέλεσμα εικόνας για instant messag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575" y="4092575"/>
            <a:ext cx="4608513" cy="276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1520" y="476672"/>
            <a:ext cx="7992888" cy="720080"/>
          </a:xfrm>
        </p:spPr>
        <p:txBody>
          <a:bodyPr/>
          <a:lstStyle/>
          <a:p>
            <a:pPr>
              <a:defRPr/>
            </a:pPr>
            <a:r>
              <a:rPr lang="el-GR" sz="4000" dirty="0" smtClean="0"/>
              <a:t>Ασύγχρονη Επικοινωνία</a:t>
            </a:r>
          </a:p>
        </p:txBody>
      </p:sp>
      <p:sp>
        <p:nvSpPr>
          <p:cNvPr id="12291" name="2 - Θέση περιεχομένου"/>
          <p:cNvSpPr>
            <a:spLocks noGrp="1"/>
          </p:cNvSpPr>
          <p:nvPr>
            <p:ph idx="1"/>
          </p:nvPr>
        </p:nvSpPr>
        <p:spPr>
          <a:xfrm>
            <a:off x="179388" y="1268413"/>
            <a:ext cx="7848600" cy="316865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l-GR" sz="2800" smtClean="0"/>
              <a:t>	Οι συμμετέχοντες δεν είναι ανάγκη να αλληλεπιδρούν την ίδια χρονική στιγμή ή να βρίσκονται στον ίδιο χώρο</a:t>
            </a:r>
          </a:p>
          <a:p>
            <a:r>
              <a:rPr lang="el-GR" sz="2800" smtClean="0"/>
              <a:t>Ηλεκτρονικό ταχυδρομείο (email)</a:t>
            </a:r>
          </a:p>
          <a:p>
            <a:r>
              <a:rPr lang="el-GR" sz="2800" smtClean="0"/>
              <a:t>Χώροι συζητήσεων (forum)</a:t>
            </a:r>
          </a:p>
          <a:p>
            <a:r>
              <a:rPr lang="el-GR" sz="2800" smtClean="0"/>
              <a:t>Ομάδες συζητήσεων (newsgroups)</a:t>
            </a:r>
          </a:p>
        </p:txBody>
      </p:sp>
      <p:pic>
        <p:nvPicPr>
          <p:cNvPr id="12292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652963"/>
            <a:ext cx="2370138" cy="198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3" descr="Αποτέλεσμα εικόνας για forum 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2138" y="4437063"/>
            <a:ext cx="2087562" cy="202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1500" y="4508500"/>
            <a:ext cx="202247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1520" y="476672"/>
            <a:ext cx="7992888" cy="57606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sz="4000" dirty="0" smtClean="0"/>
              <a:t>Σύγχρονη Επικοινωνία</a:t>
            </a:r>
          </a:p>
        </p:txBody>
      </p:sp>
      <p:sp>
        <p:nvSpPr>
          <p:cNvPr id="13315" name="2 - Θέση περιεχομένου"/>
          <p:cNvSpPr>
            <a:spLocks noGrp="1"/>
          </p:cNvSpPr>
          <p:nvPr>
            <p:ph idx="1"/>
          </p:nvPr>
        </p:nvSpPr>
        <p:spPr>
          <a:xfrm>
            <a:off x="179388" y="1125538"/>
            <a:ext cx="7848600" cy="208756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l-GR" sz="2800" smtClean="0"/>
              <a:t>	Ταυτόχρονη συμμετοχή των συνεργατών, </a:t>
            </a:r>
            <a:br>
              <a:rPr lang="el-GR" sz="2800" smtClean="0"/>
            </a:br>
            <a:r>
              <a:rPr lang="el-GR" sz="2800" smtClean="0"/>
              <a:t>σε πραγματικό χρόνο</a:t>
            </a:r>
          </a:p>
          <a:p>
            <a:r>
              <a:rPr lang="el-GR" sz="2800" smtClean="0"/>
              <a:t>Γραπτή συνομιλία πραγματικού χρόνου (chat)</a:t>
            </a:r>
          </a:p>
          <a:p>
            <a:r>
              <a:rPr lang="el-GR" sz="2800" smtClean="0"/>
              <a:t>Τηλεδιάσκεψη (teleconference:Skype,ooVoo)</a:t>
            </a:r>
          </a:p>
          <a:p>
            <a:endParaRPr lang="el-GR" sz="2800" smtClean="0"/>
          </a:p>
        </p:txBody>
      </p:sp>
      <p:pic>
        <p:nvPicPr>
          <p:cNvPr id="1331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3141663"/>
            <a:ext cx="2663825" cy="180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5600" y="3284538"/>
            <a:ext cx="2493963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213" y="4941888"/>
            <a:ext cx="2449512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AutoShape 5" descr="Αποτέλεσμα εικόνας για chat internet"/>
          <p:cNvSpPr>
            <a:spLocks noChangeAspect="1" noChangeArrowheads="1"/>
          </p:cNvSpPr>
          <p:nvPr/>
        </p:nvSpPr>
        <p:spPr bwMode="auto">
          <a:xfrm>
            <a:off x="155575" y="-1790700"/>
            <a:ext cx="515302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  <p:pic>
        <p:nvPicPr>
          <p:cNvPr id="1332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133975"/>
            <a:ext cx="2390775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1520" y="476672"/>
            <a:ext cx="7992888" cy="57606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sz="4000" dirty="0" err="1" smtClean="0"/>
              <a:t>Συνεργατικεσ</a:t>
            </a:r>
            <a:r>
              <a:rPr lang="el-GR" sz="4000" dirty="0" smtClean="0"/>
              <a:t> </a:t>
            </a:r>
            <a:r>
              <a:rPr lang="el-GR" sz="4000" dirty="0" err="1" smtClean="0"/>
              <a:t>εφαρμογεσ</a:t>
            </a:r>
            <a:endParaRPr lang="el-GR" sz="4000" dirty="0" smtClean="0"/>
          </a:p>
        </p:txBody>
      </p:sp>
      <p:sp>
        <p:nvSpPr>
          <p:cNvPr id="14339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125538"/>
            <a:ext cx="8459788" cy="3095625"/>
          </a:xfrm>
        </p:spPr>
        <p:txBody>
          <a:bodyPr/>
          <a:lstStyle/>
          <a:p>
            <a:r>
              <a:rPr lang="el-GR" sz="2800" dirty="0" smtClean="0"/>
              <a:t>Συνεργατική συγγραφή εγγράφων(</a:t>
            </a:r>
            <a:r>
              <a:rPr lang="el-GR" sz="2800" dirty="0" err="1" smtClean="0"/>
              <a:t>Google</a:t>
            </a:r>
            <a:r>
              <a:rPr lang="el-GR" sz="2800" dirty="0" smtClean="0"/>
              <a:t> </a:t>
            </a:r>
            <a:r>
              <a:rPr lang="el-GR" sz="2800" dirty="0" err="1" smtClean="0"/>
              <a:t>Drive</a:t>
            </a:r>
            <a:r>
              <a:rPr lang="el-GR" sz="2800" dirty="0" smtClean="0"/>
              <a:t>)</a:t>
            </a:r>
          </a:p>
          <a:p>
            <a:r>
              <a:rPr lang="el-GR" sz="2800" dirty="0" smtClean="0"/>
              <a:t>Συνεργατική Εννοιολογική Χαρτογράφηση (</a:t>
            </a:r>
            <a:r>
              <a:rPr lang="el-GR" sz="2800" dirty="0" err="1" smtClean="0"/>
              <a:t>Comapping</a:t>
            </a:r>
            <a:r>
              <a:rPr lang="el-GR" sz="2800" dirty="0" smtClean="0"/>
              <a:t>)</a:t>
            </a:r>
          </a:p>
          <a:p>
            <a:r>
              <a:rPr lang="el-GR" sz="2800" dirty="0" smtClean="0"/>
              <a:t>Συνεργατική Δημιουργία </a:t>
            </a:r>
            <a:r>
              <a:rPr lang="el-GR" sz="2800" dirty="0" err="1" smtClean="0"/>
              <a:t>ιστότοπων</a:t>
            </a:r>
            <a:r>
              <a:rPr lang="el-GR" sz="2800" dirty="0" smtClean="0"/>
              <a:t> (</a:t>
            </a:r>
            <a:r>
              <a:rPr lang="el-GR" sz="2800" dirty="0" err="1" smtClean="0"/>
              <a:t>wiki</a:t>
            </a:r>
            <a:r>
              <a:rPr lang="el-GR" sz="2800" dirty="0" smtClean="0"/>
              <a:t>)</a:t>
            </a:r>
          </a:p>
          <a:p>
            <a:r>
              <a:rPr lang="el-GR" sz="2800" dirty="0" smtClean="0"/>
              <a:t>Συνεργατικοί πίνακες ανακοινώσεων(</a:t>
            </a:r>
            <a:r>
              <a:rPr lang="el-GR" sz="2800" dirty="0" err="1" smtClean="0"/>
              <a:t>padlet</a:t>
            </a:r>
            <a:r>
              <a:rPr lang="el-GR" sz="2800" dirty="0" smtClean="0"/>
              <a:t>)</a:t>
            </a:r>
          </a:p>
          <a:p>
            <a:r>
              <a:rPr lang="el-GR" sz="2800" dirty="0" smtClean="0"/>
              <a:t>Συνεργατική εκπόνηση </a:t>
            </a:r>
            <a:r>
              <a:rPr lang="el-GR" sz="2800" dirty="0" err="1" smtClean="0"/>
              <a:t>project</a:t>
            </a:r>
            <a:r>
              <a:rPr lang="el-GR" sz="2800" dirty="0" smtClean="0"/>
              <a:t> (</a:t>
            </a:r>
            <a:r>
              <a:rPr lang="el-GR" sz="2800" dirty="0" err="1" smtClean="0"/>
              <a:t>trello</a:t>
            </a:r>
            <a:r>
              <a:rPr lang="el-GR" sz="2800" dirty="0" smtClean="0"/>
              <a:t>)</a:t>
            </a: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3" y="4652963"/>
            <a:ext cx="6791325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Αφθονία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206</Words>
  <PresentationFormat>Προβολή στην οθόνη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Αφθονία</vt:lpstr>
      <vt:lpstr>Κεφάλαιο 14</vt:lpstr>
      <vt:lpstr>14.1 Τηλεργασια - εργασία από απόσταση</vt:lpstr>
      <vt:lpstr>Τηλεργασια – οφέλη εργαζομενων</vt:lpstr>
      <vt:lpstr>Τηλεργασία – οφέλη επιχειρήσεων</vt:lpstr>
      <vt:lpstr>Τηλεργασία - κίνδυνοι</vt:lpstr>
      <vt:lpstr>14.2 Επικοινωνία και Συνεργασία  από απόσταση</vt:lpstr>
      <vt:lpstr>Ασύγχρονη Επικοινωνία</vt:lpstr>
      <vt:lpstr>Σύγχρονη Επικοινωνία</vt:lpstr>
      <vt:lpstr>Συνεργατικεσ εφαρμογεσ</vt:lpstr>
      <vt:lpstr>ΕρωτήσH - ΔραστηριότητA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Κεφαλαιο 14</dc:title>
  <dc:creator>ΚΑΤΕΡΙΝΑ</dc:creator>
  <cp:lastModifiedBy>ΚΑΤΕΡΙΝΑ</cp:lastModifiedBy>
  <cp:revision>16</cp:revision>
  <dcterms:modified xsi:type="dcterms:W3CDTF">2021-02-15T12:13:22Z</dcterms:modified>
</cp:coreProperties>
</file>