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1DCE-174D-4BFC-9F04-A318BE0C3A57}" type="datetimeFigureOut">
              <a:rPr lang="el-GR" smtClean="0"/>
              <a:t>10/10/2023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960E98E-94B7-4941-BB67-8E3DCCD19341}" type="slidenum">
              <a:rPr lang="el-GR" smtClean="0"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1DCE-174D-4BFC-9F04-A318BE0C3A57}" type="datetimeFigureOut">
              <a:rPr lang="el-GR" smtClean="0"/>
              <a:t>10/10/2023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E98E-94B7-4941-BB67-8E3DCCD1934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1DCE-174D-4BFC-9F04-A318BE0C3A57}" type="datetimeFigureOut">
              <a:rPr lang="el-GR" smtClean="0"/>
              <a:t>10/10/2023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E98E-94B7-4941-BB67-8E3DCCD1934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1DCE-174D-4BFC-9F04-A318BE0C3A57}" type="datetimeFigureOut">
              <a:rPr lang="el-GR" smtClean="0"/>
              <a:t>10/10/2023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E98E-94B7-4941-BB67-8E3DCCD19341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1DCE-174D-4BFC-9F04-A318BE0C3A57}" type="datetimeFigureOut">
              <a:rPr lang="el-GR" smtClean="0"/>
              <a:t>10/10/2023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960E98E-94B7-4941-BB67-8E3DCCD19341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1DCE-174D-4BFC-9F04-A318BE0C3A57}" type="datetimeFigureOut">
              <a:rPr lang="el-GR" smtClean="0"/>
              <a:t>10/10/2023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E98E-94B7-4941-BB67-8E3DCCD19341}" type="slidenum">
              <a:rPr lang="el-GR" smtClean="0"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1DCE-174D-4BFC-9F04-A318BE0C3A57}" type="datetimeFigureOut">
              <a:rPr lang="el-GR" smtClean="0"/>
              <a:t>10/10/2023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E98E-94B7-4941-BB67-8E3DCCD19341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1DCE-174D-4BFC-9F04-A318BE0C3A57}" type="datetimeFigureOut">
              <a:rPr lang="el-GR" smtClean="0"/>
              <a:t>10/10/2023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E98E-94B7-4941-BB67-8E3DCCD1934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1DCE-174D-4BFC-9F04-A318BE0C3A57}" type="datetimeFigureOut">
              <a:rPr lang="el-GR" smtClean="0"/>
              <a:t>10/10/2023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E98E-94B7-4941-BB67-8E3DCCD1934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1DCE-174D-4BFC-9F04-A318BE0C3A57}" type="datetimeFigureOut">
              <a:rPr lang="el-GR" smtClean="0"/>
              <a:t>10/10/2023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E98E-94B7-4941-BB67-8E3DCCD19341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1DCE-174D-4BFC-9F04-A318BE0C3A57}" type="datetimeFigureOut">
              <a:rPr lang="el-GR" smtClean="0"/>
              <a:t>10/10/2023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960E98E-94B7-4941-BB67-8E3DCCD19341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3D1DCE-174D-4BFC-9F04-A318BE0C3A57}" type="datetimeFigureOut">
              <a:rPr lang="el-GR" smtClean="0"/>
              <a:t>10/10/2023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960E98E-94B7-4941-BB67-8E3DCCD19341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755576" y="2996952"/>
            <a:ext cx="8064896" cy="3528392"/>
          </a:xfr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l-GR" sz="2800" dirty="0" smtClean="0">
                <a:solidFill>
                  <a:schemeClr val="bg1"/>
                </a:solidFill>
              </a:rPr>
              <a:t>Μία συσκευή </a:t>
            </a:r>
            <a:r>
              <a:rPr lang="el-GR" sz="2800" dirty="0">
                <a:solidFill>
                  <a:schemeClr val="bg1"/>
                </a:solidFill>
              </a:rPr>
              <a:t>η οποία έχει προστεθεί τα τελευταία χρόνια στις μονάδες εισόδου είναι η οφθαλμική </a:t>
            </a:r>
            <a:r>
              <a:rPr lang="el-GR" sz="2800" dirty="0" err="1">
                <a:solidFill>
                  <a:schemeClr val="bg1"/>
                </a:solidFill>
              </a:rPr>
              <a:t>ιχνηλάτιση</a:t>
            </a:r>
            <a:r>
              <a:rPr lang="el-GR" sz="2800" dirty="0">
                <a:solidFill>
                  <a:schemeClr val="bg1"/>
                </a:solidFill>
              </a:rPr>
              <a:t> . Είναι μια εναλλακτική μονάδα εισόδου του Η/Υ η οποία χρησιμοποιείται κυρίως από ΑΜΕΑ και σου δίνει την δυνατότητα να χειρίζεσαι την λειτουργία του ποντικιού με το βλέμμα.</a:t>
            </a:r>
          </a:p>
          <a:p>
            <a:endParaRPr lang="el-GR" sz="2800" dirty="0">
              <a:solidFill>
                <a:schemeClr val="bg1"/>
              </a:solidFill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129614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Eye - tracking</a:t>
            </a:r>
            <a:endParaRPr lang="el-GR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l-GR" dirty="0" smtClean="0"/>
              <a:t>Συσκευή ανίχνευσης βλέμματος </a:t>
            </a:r>
            <a:endParaRPr lang="el-GR" dirty="0"/>
          </a:p>
        </p:txBody>
      </p:sp>
      <p:pic>
        <p:nvPicPr>
          <p:cNvPr id="4" name="3 - Θέση περιεχομένου" descr="PCEye-5-700x45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466850" y="1590675"/>
            <a:ext cx="6667500" cy="42862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l-GR" dirty="0" smtClean="0"/>
              <a:t>Μενού  αλληλεπίδρασης </a:t>
            </a:r>
            <a:endParaRPr lang="el-GR" dirty="0"/>
          </a:p>
        </p:txBody>
      </p:sp>
      <p:pic>
        <p:nvPicPr>
          <p:cNvPr id="4" name="3 - Θέση περιεχομένου" descr="μενου pceye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628800"/>
            <a:ext cx="8568952" cy="4536504"/>
          </a:xfrm>
          <a:solidFill>
            <a:schemeClr val="bg2">
              <a:lumMod val="75000"/>
            </a:schemeClr>
          </a:solidFill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45</TotalTime>
  <Words>53</Words>
  <Application>Microsoft Office PowerPoint</Application>
  <PresentationFormat>Προβολή στην οθόνη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Δικαιοσύνη</vt:lpstr>
      <vt:lpstr>Eye - tracking</vt:lpstr>
      <vt:lpstr>Συσκευή ανίχνευσης βλέμματος </vt:lpstr>
      <vt:lpstr>Μενού  αλληλεπίδρασης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Eye - tracking</dc:title>
  <dc:creator>αντωνης</dc:creator>
  <cp:lastModifiedBy>αντωνης</cp:lastModifiedBy>
  <cp:revision>5</cp:revision>
  <dcterms:created xsi:type="dcterms:W3CDTF">2023-10-10T13:31:56Z</dcterms:created>
  <dcterms:modified xsi:type="dcterms:W3CDTF">2023-10-10T14:17:25Z</dcterms:modified>
</cp:coreProperties>
</file>