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019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912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3983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96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2749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51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4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4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5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43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04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48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34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93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113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120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ΕΝΟΤΗΤΑ 6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ΠΕΡΙΟΡΙΣΜΟΙ ΚΑΙ ΟΡΙΑ ΤΗΣ ΕΡΕΥΝΑΣ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Τεχνολογία Γ’ Γυμνασίου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Άσκηση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EBEBEB"/>
                </a:solidFill>
              </a:defRPr>
            </a:pPr>
            <a:r>
              <a:t>Θέμα: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Πόσες ώρες κοιμούνται οι μαθητές;</a:t>
            </a:r>
          </a:p>
          <a:p>
            <a:pPr>
              <a:defRPr>
                <a:solidFill>
                  <a:srgbClr val="EBEBEB"/>
                </a:solidFill>
              </a:defRPr>
            </a:pPr>
            <a:endParaRPr/>
          </a:p>
          <a:p>
            <a:pPr>
              <a:defRPr>
                <a:solidFill>
                  <a:srgbClr val="EBEBEB"/>
                </a:solidFill>
              </a:defRPr>
            </a:pPr>
            <a:r>
              <a:t>Γράψε δύο περιορισμούς.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Ανακεφαλαίωση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EBEBEB"/>
                </a:solidFill>
              </a:defRPr>
            </a:pPr>
            <a:r>
              <a:t>• Οι περιορισμοί δεν ακυρώνουν την έρευνα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Δείχνουν ειλικρίνεια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Όλες οι έρευνες έχουν περιορισμούς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Στόχος Μαθήματος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EBEBEB"/>
                </a:solidFill>
              </a:defRPr>
            </a:pPr>
            <a:r>
              <a:t>• Να κατανοήσουμε τι είναι οι περιορισμοί και τα όρια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Να τους ξεχωρίζουμε από τις παραμέτρους που δεν επηρεάζουν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Να μπορούμε να τους γράφουμε σωστά στην εργασία μας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Εισαγωγή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EBEBEB"/>
                </a:solidFill>
              </a:defRPr>
            </a:pPr>
            <a:r>
              <a:rPr dirty="0"/>
              <a:t>• </a:t>
            </a:r>
            <a:r>
              <a:rPr lang="el-GR" dirty="0"/>
              <a:t>Δεν</a:t>
            </a:r>
            <a:r>
              <a:rPr dirty="0"/>
              <a:t> μπ</a:t>
            </a:r>
            <a:r>
              <a:rPr dirty="0" err="1"/>
              <a:t>ορούν</a:t>
            </a:r>
            <a:r>
              <a:rPr lang="el-GR" dirty="0"/>
              <a:t> όλα</a:t>
            </a:r>
            <a:r>
              <a:rPr dirty="0"/>
              <a:t> να γίνουν τέλεια σε μια έρευνα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rPr dirty="0"/>
              <a:t>• </a:t>
            </a:r>
            <a:r>
              <a:rPr dirty="0" err="1"/>
              <a:t>Κά</a:t>
            </a:r>
            <a:r>
              <a:rPr dirty="0"/>
              <a:t>ποια πράγματα μας δυσκολεύουν ή μας περιορίζουν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rPr dirty="0"/>
              <a:t>• </a:t>
            </a:r>
            <a:r>
              <a:rPr dirty="0" err="1"/>
              <a:t>Αυτά</a:t>
            </a:r>
            <a:r>
              <a:rPr dirty="0"/>
              <a:t> </a:t>
            </a:r>
            <a:r>
              <a:rPr dirty="0" err="1"/>
              <a:t>ονομάζοντ</a:t>
            </a:r>
            <a:r>
              <a:rPr dirty="0"/>
              <a:t>αι περιορισμοί και όρια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Ορισμός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EBEBEB"/>
                </a:solidFill>
              </a:defRPr>
            </a:pPr>
            <a:r>
              <a:t>Περιορισμοί και όρια είναι οι δυσκολίες ή τα εμπόδια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που δεν επιτρέπουν στην έρευνα να γίνει πλήρης ή τέλεια.</a:t>
            </a:r>
          </a:p>
          <a:p>
            <a:pPr>
              <a:defRPr>
                <a:solidFill>
                  <a:srgbClr val="EBEBEB"/>
                </a:solidFill>
              </a:defRPr>
            </a:pPr>
            <a:endParaRPr/>
          </a:p>
          <a:p>
            <a:pPr>
              <a:defRPr>
                <a:solidFill>
                  <a:srgbClr val="EBEBEB"/>
                </a:solidFill>
              </a:defRPr>
            </a:pPr>
            <a:r>
              <a:t>Δεν θεωρούνται λάθος.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Παράδειγμα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EBEBEB"/>
                </a:solidFill>
              </a:defRPr>
            </a:pPr>
            <a:r>
              <a:t>Θέμα: Αγαπημένο άθλημα μαθητών</a:t>
            </a:r>
          </a:p>
          <a:p>
            <a:pPr>
              <a:defRPr>
                <a:solidFill>
                  <a:srgbClr val="EBEBEB"/>
                </a:solidFill>
              </a:defRPr>
            </a:pPr>
            <a:endParaRPr/>
          </a:p>
          <a:p>
            <a:pPr>
              <a:defRPr>
                <a:solidFill>
                  <a:srgbClr val="EBEBEB"/>
                </a:solidFill>
              </a:defRPr>
            </a:pPr>
            <a:r>
              <a:t>• Μικρό δείγμα μαθητών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Έρευνα σε ένα σχολείο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Ηλικία 13–15 ετών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Περιορισμένος χρόνος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Παράμετροι vs Περιορισμοί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EBEBEB"/>
                </a:solidFill>
              </a:defRPr>
            </a:pPr>
            <a:r>
              <a:t>ΠΑΡΑΜΕΤΡΟΙ: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Δεν αλλάζουν το αποτέλεσμα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Π.χ. ημέρα συμπλήρωσης</a:t>
            </a:r>
          </a:p>
          <a:p>
            <a:pPr>
              <a:defRPr>
                <a:solidFill>
                  <a:srgbClr val="EBEBEB"/>
                </a:solidFill>
              </a:defRPr>
            </a:pPr>
            <a:endParaRPr/>
          </a:p>
          <a:p>
            <a:pPr>
              <a:defRPr>
                <a:solidFill>
                  <a:srgbClr val="EBEBEB"/>
                </a:solidFill>
              </a:defRPr>
            </a:pPr>
            <a:r>
              <a:t>ΠΕΡΙΟΡΙΣΜΟΙ: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Μειώνουν την ακρίβεια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Π.χ. μικρό δείγμα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Περιορισμοί – Ερωτηματολόγιο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EBEBEB"/>
                </a:solidFill>
              </a:defRPr>
            </a:pPr>
            <a:r>
              <a:t>• Λίγοι συμμετέχοντες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Ένα σχολείο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Υποκειμενικές απαντήσεις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Περιορισμοί – Βιβλιογραφική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EBEBEB"/>
                </a:solidFill>
              </a:defRPr>
            </a:pPr>
            <a:r>
              <a:t>• Λίγες πηγές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Παλιές πηγές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Περιορισμένη πρόσβαση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Περιορισμοί – Πειραματική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EBEBEB"/>
                </a:solidFill>
              </a:defRPr>
            </a:pPr>
            <a:r>
              <a:t>• Λίγος χρόνος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Απλά υλικά</a:t>
            </a:r>
          </a:p>
          <a:p>
            <a:pPr>
              <a:defRPr>
                <a:solidFill>
                  <a:srgbClr val="EBEBEB"/>
                </a:solidFill>
              </a:defRPr>
            </a:pPr>
            <a:r>
              <a:t>• Λίγες δοκιμές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Όψη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211</Words>
  <Application>Microsoft Office PowerPoint</Application>
  <PresentationFormat>Προβολή στην οθόνη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Όψη</vt:lpstr>
      <vt:lpstr>ΕΝΟΤΗΤΑ 6 ΠΕΡΙΟΡΙΣΜΟΙ ΚΑΙ ΟΡΙΑ ΤΗΣ ΕΡΕΥΝΑΣ</vt:lpstr>
      <vt:lpstr>Στόχος Μαθήματος</vt:lpstr>
      <vt:lpstr>Εισαγωγή</vt:lpstr>
      <vt:lpstr>Ορισμός</vt:lpstr>
      <vt:lpstr>Παράδειγμα</vt:lpstr>
      <vt:lpstr>Παράμετροι vs Περιορισμοί</vt:lpstr>
      <vt:lpstr>Περιορισμοί – Ερωτηματολόγιο</vt:lpstr>
      <vt:lpstr>Περιορισμοί – Βιβλιογραφική</vt:lpstr>
      <vt:lpstr>Περιορισμοί – Πειραματική</vt:lpstr>
      <vt:lpstr>Άσκηση</vt:lpstr>
      <vt:lpstr>Ανακεφαλαίωση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giovanosp</dc:creator>
  <cp:keywords/>
  <dc:description>generated using python-pptx</dc:description>
  <cp:lastModifiedBy>Παναγιώτης Γιοβάνος</cp:lastModifiedBy>
  <cp:revision>2</cp:revision>
  <dcterms:created xsi:type="dcterms:W3CDTF">2013-01-27T09:14:16Z</dcterms:created>
  <dcterms:modified xsi:type="dcterms:W3CDTF">2026-01-29T21:16:39Z</dcterms:modified>
  <cp:category/>
</cp:coreProperties>
</file>