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ΗΛΕΚΤΡΙΚΕΣ ΠΗΓΕΣ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ΒΑΣΙΚΑ ΣΤΟΙΧΕΙΑ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3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48" y="721868"/>
            <a:ext cx="9380007" cy="198805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48" y="2732261"/>
            <a:ext cx="9380007" cy="127426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21" y="4046778"/>
            <a:ext cx="9373334" cy="15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χρωματικοσ</a:t>
            </a:r>
            <a:r>
              <a:rPr lang="el-GR" dirty="0" smtClean="0"/>
              <a:t> </a:t>
            </a:r>
            <a:r>
              <a:rPr lang="el-GR" dirty="0" err="1" smtClean="0"/>
              <a:t>κωδικασ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92"/>
            <a:ext cx="6113820" cy="480290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55" y="618517"/>
            <a:ext cx="3038899" cy="262926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84" y="3247784"/>
            <a:ext cx="4982270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80292"/>
            <a:ext cx="10067636" cy="6126798"/>
          </a:xfrm>
        </p:spPr>
      </p:pic>
    </p:spTree>
    <p:extLst>
      <p:ext uri="{BB962C8B-B14F-4D97-AF65-F5344CB8AC3E}">
        <p14:creationId xmlns:p14="http://schemas.microsoft.com/office/powerpoint/2010/main" val="73226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ΑΥΤΌ ΠΟΥ ΒΛΕΠΟΥΜΕ;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εικονα της προηγουμενησ σελιδασ δειχνει την επιφανεια μιασ επαναφορτιζομενησ μπαταριασ λιθιου σαν αυτή που εχουν τα κινητα μας.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Γιατι όμως οι μπαταριεσ αυτές εχουν συγκεκριμενη διαρκεια ζωησ;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 την διαρκεια των φορτισεων κ εκφορτισεων τα υλικα από τα οποια είναι φτιαγμενη η μπαταρια διαστελλονται και συστελλονται με αποτελεσμα να σπανε. Αυτό εχει σαν αποτελεσμα να υπαρχει καποιο οριο ζωησ που εχει σχεση με το πληθοσ των φορτισεων κ εκφορτισεων. </a:t>
            </a:r>
          </a:p>
          <a:p>
            <a:pPr marL="0" indent="0">
              <a:buNone/>
            </a:pPr>
            <a:endParaRPr lang="el-GR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l-GR" dirty="0" smtClean="0"/>
              <a:t>ή </a:t>
            </a:r>
            <a:r>
              <a:rPr lang="en-US" dirty="0" smtClean="0"/>
              <a:t>ac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Οι ηλεκτρικεσ πηγεσ και αρα και τα ηλεκτρικα κυκλωματα χωριζονται σε 2 κατηγοριεσ:</a:t>
            </a:r>
          </a:p>
          <a:p>
            <a:r>
              <a:rPr lang="el-GR" dirty="0" smtClean="0"/>
              <a:t>Συνεχουσ τασησ </a:t>
            </a:r>
            <a:r>
              <a:rPr lang="en-US" dirty="0" smtClean="0"/>
              <a:t>dc</a:t>
            </a:r>
            <a:r>
              <a:rPr lang="el-GR" dirty="0" smtClean="0"/>
              <a:t> στα οποια η πηγη δινει σταθερη χρονικα διαφορα δυναμικου</a:t>
            </a:r>
          </a:p>
          <a:p>
            <a:r>
              <a:rPr lang="el-GR" dirty="0" smtClean="0"/>
              <a:t>Εναλασσομενησ τασησ </a:t>
            </a:r>
            <a:r>
              <a:rPr lang="en-US" dirty="0" smtClean="0"/>
              <a:t>ac</a:t>
            </a:r>
            <a:r>
              <a:rPr lang="el-GR" dirty="0" smtClean="0"/>
              <a:t> στα οποια η πηγη δινει διαφορα δυναμικου η οποια μεταβαλλεται περιοδικα με το χρονο, συνηθως όπως ένα ημιτονο ή συνημιτονο.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18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ειδη των ηλεκτρικων πηγων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2602597"/>
            <a:ext cx="11596245" cy="2362433"/>
          </a:xfrm>
        </p:spPr>
      </p:pic>
    </p:spTree>
    <p:extLst>
      <p:ext uri="{BB962C8B-B14F-4D97-AF65-F5344CB8AC3E}">
        <p14:creationId xmlns:p14="http://schemas.microsoft.com/office/powerpoint/2010/main" val="253790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9" y="3103419"/>
            <a:ext cx="11722539" cy="1599638"/>
          </a:xfrm>
        </p:spPr>
      </p:pic>
    </p:spTree>
    <p:extLst>
      <p:ext uri="{BB962C8B-B14F-4D97-AF65-F5344CB8AC3E}">
        <p14:creationId xmlns:p14="http://schemas.microsoft.com/office/powerpoint/2010/main" val="205548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3" y="871303"/>
            <a:ext cx="7592291" cy="5158269"/>
          </a:xfrm>
        </p:spPr>
      </p:pic>
    </p:spTree>
    <p:extLst>
      <p:ext uri="{BB962C8B-B14F-4D97-AF65-F5344CB8AC3E}">
        <p14:creationId xmlns:p14="http://schemas.microsoft.com/office/powerpoint/2010/main" val="105665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Θετικοσ ; Αρνητικοσ;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83" y="2516763"/>
            <a:ext cx="9383434" cy="3124636"/>
          </a:xfrm>
        </p:spPr>
      </p:pic>
    </p:spTree>
    <p:extLst>
      <p:ext uri="{BB962C8B-B14F-4D97-AF65-F5344CB8AC3E}">
        <p14:creationId xmlns:p14="http://schemas.microsoft.com/office/powerpoint/2010/main" val="224184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αντισταση των αγωγων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2" y="2586182"/>
            <a:ext cx="8591223" cy="110530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9" y="3687076"/>
            <a:ext cx="2485531" cy="15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99774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27</TotalTime>
  <Words>155</Words>
  <Application>Microsoft Office PowerPoint</Application>
  <PresentationFormat>Ευρεία οθόνη</PresentationFormat>
  <Paragraphs>14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Tw Cen MT</vt:lpstr>
      <vt:lpstr>Σταγονίδιο</vt:lpstr>
      <vt:lpstr>ΗΛΕΚΤΡΙΚΕΣ ΠΗΓΕΣ</vt:lpstr>
      <vt:lpstr>Παρουσίαση του PowerPoint</vt:lpstr>
      <vt:lpstr>ΤΙ ΕΊΝΑΙ ΑΥΤΌ ΠΟΥ ΒΛΕΠΟΥΜΕ;</vt:lpstr>
      <vt:lpstr>Dc ή ac;</vt:lpstr>
      <vt:lpstr>Τα ειδη των ηλεκτρικων πηγων</vt:lpstr>
      <vt:lpstr>Παρουσίαση του PowerPoint</vt:lpstr>
      <vt:lpstr>Παρουσίαση του PowerPoint</vt:lpstr>
      <vt:lpstr>Θετικοσ ; Αρνητικοσ;</vt:lpstr>
      <vt:lpstr>Η αντισταση των αγωγων</vt:lpstr>
      <vt:lpstr>Παρουσίαση του PowerPoint</vt:lpstr>
      <vt:lpstr>Ο χρωματικοσ κωδικασ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ΗΛΕΚΤΡΙΚΕΣ ΠΗΓΕΣ</dc:title>
  <dc:creator>ΚΩΣΤΑΣ ΝΙΚΟΛΑΟΥ</dc:creator>
  <cp:lastModifiedBy>ΚΩΣΤΑΣ ΝΙΚΟΛΑΟΥ</cp:lastModifiedBy>
  <cp:revision>12</cp:revision>
  <dcterms:created xsi:type="dcterms:W3CDTF">2024-11-27T18:54:22Z</dcterms:created>
  <dcterms:modified xsi:type="dcterms:W3CDTF">2024-11-27T19:21:37Z</dcterms:modified>
</cp:coreProperties>
</file>