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625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35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00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728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15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72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35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16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161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941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51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7F5E9-3011-47BA-BCB5-14576D0574A7}" type="datetimeFigureOut">
              <a:rPr lang="el-GR" smtClean="0"/>
              <a:t>16/9/2024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50F0D-9D55-492A-A5CD-2FC200DB8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15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ΒΙΟΛΟΓΙΑ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 ΓΥΜΝΑΣΙΟΥ</a:t>
            </a:r>
          </a:p>
          <a:p>
            <a:r>
              <a:rPr lang="el-GR" dirty="0" smtClean="0"/>
              <a:t>ΚΝ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247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n-US" dirty="0" smtClean="0"/>
              <a:t>EI</a:t>
            </a:r>
            <a:r>
              <a:rPr lang="el-GR" dirty="0" smtClean="0"/>
              <a:t>ΝΑΙ Η ΒΙΟΛΟΓΙΑ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βιολογία είναι η επιστήμη της ζωής. Ασχολείται δηλαδή με τη μελέτη των οργανισμών, όπως είναι τα φυτά, τα ζώα κτλ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/>
              <a:t>Οι βιολόγοι-ερευνητές παρατηρούν το σχήμα και τα μέρη των οργανισμών, μελετούν τις λειτουργίες τους, διακρίνουν ομοιότητες και διαφορές μεταξύ τους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/>
              <a:t>Η παρατήρηση οργανισμών που έχουν μεγάλο μέγεθος, όπως είναι τα φυτά και τα ζώα, είναι σχετικά εύκολη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/>
              <a:t>Yπάρχουν όμως και οργανισμοί με πολύ μικρό μέγεθος, οι οποίοι δεν είναι ορατοί με γυμνό μάτι και γι’ αυτό ονομάζονται </a:t>
            </a:r>
            <a:r>
              <a:rPr lang="el-GR" b="1" dirty="0"/>
              <a:t>μικροοργανισμοί ή μικρόβια</a:t>
            </a:r>
            <a:r>
              <a:rPr lang="el-GR" dirty="0"/>
              <a:t>. Τους οργανισμούς αυτούς τους παρατηρούμε μόνο με τη βοήθεια του μικροσκοπίου. Το όργανο αυτό επιτρέπει την παρατήρηση μικροσκοπικών αντικειμένων σε μεγέθυνση.</a:t>
            </a:r>
          </a:p>
        </p:txBody>
      </p:sp>
    </p:spTree>
    <p:extLst>
      <p:ext uri="{BB962C8B-B14F-4D97-AF65-F5344CB8AC3E}">
        <p14:creationId xmlns:p14="http://schemas.microsoft.com/office/powerpoint/2010/main" val="159200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ΠΟΥ ΤΗΝ ΧΡΗΣΙΜΟΠΟΙΟΥΜΕ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Οι εφαρμογές της βιολογίας είναι πάρα </a:t>
            </a:r>
            <a:r>
              <a:rPr lang="el-GR" dirty="0" smtClean="0"/>
              <a:t>πολλές.</a:t>
            </a:r>
          </a:p>
          <a:p>
            <a:r>
              <a:rPr lang="el-GR" dirty="0" smtClean="0"/>
              <a:t> </a:t>
            </a:r>
            <a:r>
              <a:rPr lang="el-GR" dirty="0"/>
              <a:t>Διάφορα προϊόντα, όπως το ψωμί, το κρασί και η μπίρα, παράγονται με τη συμμετοχή μικροοργανισμών. Σήμερα </a:t>
            </a:r>
            <a:r>
              <a:rPr lang="el-GR" dirty="0" smtClean="0"/>
              <a:t>πια </a:t>
            </a:r>
            <a:r>
              <a:rPr lang="el-GR" dirty="0"/>
              <a:t>οι μικροοργανισμοί χρησιμοποιούνται ευρύτατα και στη βιομηχανία για μαζική και οικονομική παραγωγή τροφίμων, φαρμάκων κτλ. (βιοτεχνολογία</a:t>
            </a:r>
            <a:r>
              <a:rPr lang="el-GR" dirty="0" smtClean="0"/>
              <a:t>).</a:t>
            </a:r>
          </a:p>
          <a:p>
            <a:r>
              <a:rPr lang="el-GR" dirty="0" smtClean="0"/>
              <a:t> </a:t>
            </a:r>
            <a:r>
              <a:rPr lang="el-GR" dirty="0"/>
              <a:t>Χάρη στις γνώσεις που αποκτήθηκαν σχετικά με θέματα της βιολογίας (οικολογία, βιοτεχνολογία κ.ά.), έχουμε, για παράδειγμα, στη διάθεσή μας εγκαταστάσεις βιολογικού καθαρισμού που επεξεργάζονται τα αστικά λύματα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οικολογική καταστροφή του Αργοσαρωνικού, όπου καταλήγουν τα λύματα της πόλης των Αθηνών, περιορίστηκε χάρη σε τέτοιες εγκαταστάσεις.</a:t>
            </a:r>
          </a:p>
        </p:txBody>
      </p:sp>
    </p:spTree>
    <p:extLst>
      <p:ext uri="{BB962C8B-B14F-4D97-AF65-F5344CB8AC3E}">
        <p14:creationId xmlns:p14="http://schemas.microsoft.com/office/powerpoint/2010/main" val="122703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ΕΠΙΣΤΗΜΟΝΙΚΗ ΜΕΘΟΔΟΣ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164" y="1394692"/>
            <a:ext cx="10353963" cy="511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6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έμβια, τα νεκρά και τα άβια.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Έμβιοι είναι οι οργανισμοί που έχουν ζωή.</a:t>
            </a:r>
          </a:p>
          <a:p>
            <a:endParaRPr lang="el-GR" dirty="0" smtClean="0"/>
          </a:p>
          <a:p>
            <a:r>
              <a:rPr lang="el-GR" dirty="0" smtClean="0"/>
              <a:t>Νεκροί είναι οι οργανισμοί που κάποτε είχαν ζωή.</a:t>
            </a:r>
          </a:p>
          <a:p>
            <a:endParaRPr lang="el-GR" dirty="0" smtClean="0"/>
          </a:p>
          <a:p>
            <a:r>
              <a:rPr lang="el-GR" dirty="0" smtClean="0"/>
              <a:t>Άβια είναι τα αντικείμενα που δεν είχαν ποτέ ζωή.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766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λειτουργίες των ζωντανών οργανισμών σύμφωνα με τη Βιολογία είναι: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κινούνται </a:t>
            </a:r>
          </a:p>
          <a:p>
            <a:r>
              <a:rPr lang="el-GR" dirty="0" smtClean="0"/>
              <a:t>2. αναπτύσσονται</a:t>
            </a:r>
          </a:p>
          <a:p>
            <a:r>
              <a:rPr lang="el-GR" dirty="0" smtClean="0"/>
              <a:t>3. αναπαράγονται</a:t>
            </a:r>
          </a:p>
          <a:p>
            <a:r>
              <a:rPr lang="el-GR" dirty="0" smtClean="0"/>
              <a:t>4. τρέφονται</a:t>
            </a:r>
          </a:p>
          <a:p>
            <a:r>
              <a:rPr lang="el-GR" dirty="0" smtClean="0"/>
              <a:t>5. αναπνέουν</a:t>
            </a:r>
          </a:p>
          <a:p>
            <a:r>
              <a:rPr lang="el-GR" dirty="0" smtClean="0"/>
              <a:t>6. απεκκρίνουν</a:t>
            </a:r>
          </a:p>
          <a:p>
            <a:r>
              <a:rPr lang="el-GR" dirty="0" smtClean="0"/>
              <a:t>7. έχουν ερεθιστικότητα</a:t>
            </a:r>
          </a:p>
          <a:p>
            <a:r>
              <a:rPr lang="el-GR" dirty="0" smtClean="0"/>
              <a:t>8. έχουν κοινή καταγωγή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964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83127"/>
            <a:ext cx="4324623" cy="633950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9606" y="73065"/>
            <a:ext cx="4584194" cy="634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100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317</Words>
  <Application>Microsoft Office PowerPoint</Application>
  <PresentationFormat>Ευρεία οθόνη</PresentationFormat>
  <Paragraphs>29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ΒΙΟΛΟΓΙΑ</vt:lpstr>
      <vt:lpstr>ΤΙ EIΝΑΙ Η ΒΙΟΛΟΓΙΑ</vt:lpstr>
      <vt:lpstr>ΠΟΥ ΤΗΝ ΧΡΗΣΙΜΟΠΟΙΟΥΜΕ</vt:lpstr>
      <vt:lpstr>Η ΕΠΙΣΤΗΜΟΝΙΚΗ ΜΕΘΟΔΟΣ</vt:lpstr>
      <vt:lpstr>Τα έμβια, τα νεκρά και τα άβια.</vt:lpstr>
      <vt:lpstr>Οι λειτουργίες των ζωντανών οργανισμών σύμφωνα με τη Βιολογία είναι: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ΒΙΟΛΟΓΙΑ</dc:title>
  <dc:creator>ΚΩΣΤΑΣ ΝΙΚΟΛΑΟΥ</dc:creator>
  <cp:lastModifiedBy>ΚΩΣΤΑΣ ΝΙΚΟΛΑΟΥ</cp:lastModifiedBy>
  <cp:revision>12</cp:revision>
  <dcterms:created xsi:type="dcterms:W3CDTF">2024-09-16T16:51:00Z</dcterms:created>
  <dcterms:modified xsi:type="dcterms:W3CDTF">2024-09-16T17:25:02Z</dcterms:modified>
</cp:coreProperties>
</file>