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DE929-FCF3-4F74-A507-E5ED5C991E51}" type="datetimeFigureOut">
              <a:rPr lang="el-GR" smtClean="0"/>
              <a:pPr/>
              <a:t>10/4/2022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64FBCD-6D99-4590-85A8-073B070F8B7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have</a:t>
            </a:r>
            <a:r>
              <a:rPr lang="en-US" baseline="0" dirty="0" smtClean="0"/>
              <a:t> 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4FBCD-6D99-4590-85A8-073B070F8B76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6FE2-DD83-481E-937F-9DF03A6D90C9}" type="datetimeFigureOut">
              <a:rPr lang="el-GR" smtClean="0"/>
              <a:pPr/>
              <a:t>10/4/2022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0FF-E8CF-4AB3-9069-011D7DDE19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6FE2-DD83-481E-937F-9DF03A6D90C9}" type="datetimeFigureOut">
              <a:rPr lang="el-GR" smtClean="0"/>
              <a:pPr/>
              <a:t>10/4/2022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0FF-E8CF-4AB3-9069-011D7DDE19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6FE2-DD83-481E-937F-9DF03A6D90C9}" type="datetimeFigureOut">
              <a:rPr lang="el-GR" smtClean="0"/>
              <a:pPr/>
              <a:t>10/4/2022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0FF-E8CF-4AB3-9069-011D7DDE19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6FE2-DD83-481E-937F-9DF03A6D90C9}" type="datetimeFigureOut">
              <a:rPr lang="el-GR" smtClean="0"/>
              <a:pPr/>
              <a:t>10/4/2022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0FF-E8CF-4AB3-9069-011D7DDE19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6FE2-DD83-481E-937F-9DF03A6D90C9}" type="datetimeFigureOut">
              <a:rPr lang="el-GR" smtClean="0"/>
              <a:pPr/>
              <a:t>10/4/2022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0FF-E8CF-4AB3-9069-011D7DDE19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6FE2-DD83-481E-937F-9DF03A6D90C9}" type="datetimeFigureOut">
              <a:rPr lang="el-GR" smtClean="0"/>
              <a:pPr/>
              <a:t>10/4/2022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0FF-E8CF-4AB3-9069-011D7DDE19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6FE2-DD83-481E-937F-9DF03A6D90C9}" type="datetimeFigureOut">
              <a:rPr lang="el-GR" smtClean="0"/>
              <a:pPr/>
              <a:t>10/4/2022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0FF-E8CF-4AB3-9069-011D7DDE19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6FE2-DD83-481E-937F-9DF03A6D90C9}" type="datetimeFigureOut">
              <a:rPr lang="el-GR" smtClean="0"/>
              <a:pPr/>
              <a:t>10/4/2022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0FF-E8CF-4AB3-9069-011D7DDE19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6FE2-DD83-481E-937F-9DF03A6D90C9}" type="datetimeFigureOut">
              <a:rPr lang="el-GR" smtClean="0"/>
              <a:pPr/>
              <a:t>10/4/2022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0FF-E8CF-4AB3-9069-011D7DDE19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6FE2-DD83-481E-937F-9DF03A6D90C9}" type="datetimeFigureOut">
              <a:rPr lang="el-GR" smtClean="0"/>
              <a:pPr/>
              <a:t>10/4/2022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0FF-E8CF-4AB3-9069-011D7DDE19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6FE2-DD83-481E-937F-9DF03A6D90C9}" type="datetimeFigureOut">
              <a:rPr lang="el-GR" smtClean="0"/>
              <a:pPr/>
              <a:t>10/4/2022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0FF-E8CF-4AB3-9069-011D7DDE193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B6FE2-DD83-481E-937F-9DF03A6D90C9}" type="datetimeFigureOut">
              <a:rPr lang="el-GR" smtClean="0"/>
              <a:pPr/>
              <a:t>10/4/2022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EB0FF-E8CF-4AB3-9069-011D7DDE193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285751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Inversion is used when we want to put emphasis on an action. It comes after particular phrases when they are at the beginning of the sentence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We change the order of the sentence to make it look like a Question</a:t>
            </a:r>
            <a:endParaRPr lang="el-G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071538" y="928670"/>
            <a:ext cx="725350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/>
              <a:t>Examples</a:t>
            </a:r>
          </a:p>
          <a:p>
            <a:endParaRPr lang="en-US" b="1" u="sng" dirty="0"/>
          </a:p>
          <a:p>
            <a:r>
              <a:rPr lang="en-US" dirty="0" smtClean="0"/>
              <a:t>I have </a:t>
            </a:r>
            <a:r>
              <a:rPr lang="en-US" u="sng" dirty="0" smtClean="0"/>
              <a:t>never</a:t>
            </a:r>
            <a:r>
              <a:rPr lang="en-US" dirty="0" smtClean="0"/>
              <a:t> seen such a wonderful place.</a:t>
            </a:r>
          </a:p>
          <a:p>
            <a:r>
              <a:rPr lang="en-US" b="1" dirty="0" smtClean="0"/>
              <a:t>Never</a:t>
            </a:r>
            <a:r>
              <a:rPr lang="en-US" dirty="0" smtClean="0"/>
              <a:t> have</a:t>
            </a:r>
            <a:r>
              <a:rPr lang="en-US" b="1" dirty="0" smtClean="0"/>
              <a:t> </a:t>
            </a:r>
            <a:r>
              <a:rPr lang="en-US" dirty="0" smtClean="0"/>
              <a:t>I seen such a wonderful place.</a:t>
            </a:r>
          </a:p>
          <a:p>
            <a:endParaRPr lang="en-US" dirty="0" smtClean="0"/>
          </a:p>
          <a:p>
            <a:r>
              <a:rPr lang="en-US" dirty="0" smtClean="0"/>
              <a:t>He could not find his keys anywhere.</a:t>
            </a:r>
          </a:p>
          <a:p>
            <a:r>
              <a:rPr lang="en-US" b="1" dirty="0" smtClean="0"/>
              <a:t>Nowhere</a:t>
            </a:r>
            <a:r>
              <a:rPr lang="en-US" dirty="0" smtClean="0"/>
              <a:t> could he find his keys.</a:t>
            </a:r>
          </a:p>
          <a:p>
            <a:endParaRPr lang="en-US" dirty="0" smtClean="0"/>
          </a:p>
          <a:p>
            <a:r>
              <a:rPr lang="en-US" dirty="0" smtClean="0"/>
              <a:t>I had </a:t>
            </a:r>
            <a:r>
              <a:rPr lang="en-US" u="sng" dirty="0" smtClean="0"/>
              <a:t>hardly</a:t>
            </a:r>
            <a:r>
              <a:rPr lang="en-US" dirty="0" smtClean="0"/>
              <a:t> entered their house when their dog attacked me.</a:t>
            </a:r>
          </a:p>
          <a:p>
            <a:r>
              <a:rPr lang="en-US" b="1" dirty="0" smtClean="0"/>
              <a:t>Hardly</a:t>
            </a:r>
            <a:r>
              <a:rPr lang="en-US" dirty="0" smtClean="0"/>
              <a:t> had I entered their house, when their dog attacked me.</a:t>
            </a:r>
          </a:p>
          <a:p>
            <a:endParaRPr lang="en-US" dirty="0" smtClean="0"/>
          </a:p>
          <a:p>
            <a:r>
              <a:rPr lang="en-US" dirty="0" smtClean="0"/>
              <a:t>The girl was in wasn’t responsible for the accident </a:t>
            </a:r>
            <a:r>
              <a:rPr lang="en-US" u="sng" dirty="0" smtClean="0"/>
              <a:t>in any way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In no way </a:t>
            </a:r>
            <a:r>
              <a:rPr lang="en-US" dirty="0" smtClean="0"/>
              <a:t>was the girl responsible for the accident.</a:t>
            </a:r>
          </a:p>
          <a:p>
            <a:endParaRPr lang="en-US" dirty="0" smtClean="0"/>
          </a:p>
          <a:p>
            <a:r>
              <a:rPr lang="en-US" dirty="0" smtClean="0"/>
              <a:t>She managed to pass the exam </a:t>
            </a:r>
            <a:r>
              <a:rPr lang="en-US" u="sng" dirty="0" smtClean="0"/>
              <a:t>only</a:t>
            </a:r>
            <a:r>
              <a:rPr lang="en-US" dirty="0" smtClean="0"/>
              <a:t> </a:t>
            </a:r>
            <a:r>
              <a:rPr lang="en-US" u="sng" dirty="0" smtClean="0"/>
              <a:t>with</a:t>
            </a:r>
            <a:r>
              <a:rPr lang="en-US" dirty="0" smtClean="0"/>
              <a:t> a lot of effort.</a:t>
            </a:r>
          </a:p>
          <a:p>
            <a:r>
              <a:rPr lang="en-US" b="1" dirty="0" smtClean="0"/>
              <a:t>Only with </a:t>
            </a:r>
            <a:r>
              <a:rPr lang="en-US" dirty="0" smtClean="0"/>
              <a:t>a lot of effort did she manage to pass the exam.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Never</a:t>
            </a:r>
            <a:r>
              <a:rPr lang="en-US" dirty="0" smtClean="0"/>
              <a:t> – </a:t>
            </a:r>
            <a:r>
              <a:rPr lang="en-US" b="1" dirty="0" smtClean="0"/>
              <a:t>Little</a:t>
            </a:r>
            <a:r>
              <a:rPr lang="en-US" dirty="0" smtClean="0"/>
              <a:t> – </a:t>
            </a:r>
            <a:r>
              <a:rPr lang="en-US" b="1" dirty="0" smtClean="0"/>
              <a:t>no sooner </a:t>
            </a:r>
            <a:r>
              <a:rPr lang="en-US" dirty="0" smtClean="0"/>
              <a:t>– </a:t>
            </a:r>
            <a:r>
              <a:rPr lang="en-US" b="1" dirty="0" smtClean="0"/>
              <a:t>so</a:t>
            </a:r>
            <a:r>
              <a:rPr lang="en-US" dirty="0" smtClean="0"/>
              <a:t> – </a:t>
            </a:r>
            <a:br>
              <a:rPr lang="en-US" dirty="0" smtClean="0"/>
            </a:br>
            <a:r>
              <a:rPr lang="en-US" b="1" dirty="0" smtClean="0"/>
              <a:t>only by </a:t>
            </a:r>
            <a:r>
              <a:rPr lang="en-US" dirty="0" smtClean="0"/>
              <a:t>– </a:t>
            </a:r>
            <a:r>
              <a:rPr lang="en-US" b="1" dirty="0" smtClean="0"/>
              <a:t>only when – only then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Not only </a:t>
            </a:r>
            <a:r>
              <a:rPr lang="en-US" u="sng" dirty="0" smtClean="0"/>
              <a:t>was he</a:t>
            </a:r>
            <a:r>
              <a:rPr lang="en-US" dirty="0" smtClean="0"/>
              <a:t> strict, but he was also …</a:t>
            </a:r>
          </a:p>
          <a:p>
            <a:r>
              <a:rPr lang="en-US" dirty="0" smtClean="0"/>
              <a:t>Neither (</a:t>
            </a:r>
            <a:r>
              <a:rPr lang="en-US" u="sng" dirty="0" smtClean="0"/>
              <a:t>did we</a:t>
            </a:r>
            <a:r>
              <a:rPr lang="en-US" dirty="0" smtClean="0"/>
              <a:t>, </a:t>
            </a:r>
            <a:r>
              <a:rPr lang="en-US" u="sng" dirty="0" smtClean="0"/>
              <a:t>have they</a:t>
            </a:r>
            <a:r>
              <a:rPr lang="en-US" dirty="0" smtClean="0"/>
              <a:t>, </a:t>
            </a:r>
            <a:r>
              <a:rPr lang="en-US" u="sng" dirty="0" smtClean="0"/>
              <a:t>had he</a:t>
            </a:r>
            <a:r>
              <a:rPr lang="en-US" dirty="0" smtClean="0"/>
              <a:t>, </a:t>
            </a:r>
            <a:endParaRPr lang="en-US" u="sng" dirty="0" smtClean="0"/>
          </a:p>
          <a:p>
            <a:r>
              <a:rPr lang="en-US" dirty="0" smtClean="0"/>
              <a:t>etc.)</a:t>
            </a:r>
          </a:p>
          <a:p>
            <a:r>
              <a:rPr lang="en-US" dirty="0" smtClean="0"/>
              <a:t>Under no circumstances </a:t>
            </a:r>
            <a:r>
              <a:rPr lang="en-US" u="sng" dirty="0" smtClean="0"/>
              <a:t>must you </a:t>
            </a:r>
            <a:r>
              <a:rPr lang="en-US" dirty="0" smtClean="0"/>
              <a:t>do that</a:t>
            </a:r>
          </a:p>
          <a:p>
            <a:r>
              <a:rPr lang="en-US" dirty="0" smtClean="0"/>
              <a:t>Little </a:t>
            </a:r>
            <a:r>
              <a:rPr lang="en-US" u="sng" dirty="0" smtClean="0"/>
              <a:t>did I know </a:t>
            </a:r>
            <a:r>
              <a:rPr lang="en-US" dirty="0" smtClean="0"/>
              <a:t>that Mary was cheating</a:t>
            </a:r>
          </a:p>
          <a:p>
            <a:r>
              <a:rPr lang="en-US" dirty="0" smtClean="0"/>
              <a:t>Only when he took off his glasses </a:t>
            </a:r>
            <a:r>
              <a:rPr lang="en-US" u="sng" dirty="0" smtClean="0"/>
              <a:t>did I realize </a:t>
            </a:r>
            <a:r>
              <a:rPr lang="en-US" dirty="0" smtClean="0"/>
              <a:t>who he was</a:t>
            </a:r>
          </a:p>
          <a:p>
            <a:r>
              <a:rPr lang="en-US" dirty="0" smtClean="0"/>
              <a:t>No sooner </a:t>
            </a:r>
            <a:r>
              <a:rPr lang="en-US" u="sng" dirty="0" smtClean="0"/>
              <a:t>had I turned </a:t>
            </a:r>
            <a:r>
              <a:rPr lang="en-US" dirty="0" smtClean="0"/>
              <a:t>the TV on </a:t>
            </a:r>
            <a:r>
              <a:rPr lang="en-US" b="1" dirty="0" smtClean="0"/>
              <a:t>than</a:t>
            </a:r>
            <a:r>
              <a:rPr lang="en-US" dirty="0" smtClean="0"/>
              <a:t> the </a:t>
            </a:r>
            <a:r>
              <a:rPr lang="en-US" dirty="0" smtClean="0"/>
              <a:t>power was cut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228</Words>
  <Application>Microsoft Office PowerPoint</Application>
  <PresentationFormat>Προβολή στην οθόνη (4:3)</PresentationFormat>
  <Paragraphs>28</Paragraphs>
  <Slides>3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Inversion is used when we want to put emphasis on an action. It comes after particular phrases when they are at the beginning of the sentence</vt:lpstr>
      <vt:lpstr>Διαφάνεια 2</vt:lpstr>
      <vt:lpstr>Never – Little – no sooner – so –  only by – only when – only then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inversion</dc:title>
  <dc:creator>agapi</dc:creator>
  <cp:lastModifiedBy>agapi</cp:lastModifiedBy>
  <cp:revision>11</cp:revision>
  <dcterms:created xsi:type="dcterms:W3CDTF">2022-03-10T15:19:59Z</dcterms:created>
  <dcterms:modified xsi:type="dcterms:W3CDTF">2022-04-10T19:31:01Z</dcterms:modified>
</cp:coreProperties>
</file>