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74" d="100"/>
          <a:sy n="174" d="100"/>
        </p:scale>
        <p:origin x="186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7CD18-B534-4258-A977-10C56976F3B2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899F5-6B37-4561-8319-6BD204FEBA8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899F5-6B37-4561-8319-6BD204FEBA8A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899F5-6B37-4561-8319-6BD204FEBA8A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WERE WRITING THEIR ESSAYS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899F5-6B37-4561-8319-6BD204FEBA8A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BEING</a:t>
            </a:r>
          </a:p>
          <a:p>
            <a:r>
              <a:rPr lang="en-US" dirty="0" smtClean="0"/>
              <a:t>WAS BEING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899F5-6B37-4561-8319-6BD204FEBA8A}" type="slidenum">
              <a:rPr lang="el-GR" smtClean="0"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6B6A7-1147-4E96-ACA4-FABE4C9E1167}" type="datetimeFigureOut">
              <a:rPr lang="el-GR" smtClean="0"/>
              <a:t>22/2/2022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7ABEA-DABC-4F68-82F8-2376E2D5B16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PASSIVE VOICE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 + -ED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71670" y="3244334"/>
            <a:ext cx="47863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I</a:t>
            </a:r>
            <a:r>
              <a:rPr lang="en-US" dirty="0" smtClean="0"/>
              <a:t> CUT THE </a:t>
            </a:r>
            <a:r>
              <a:rPr lang="en-US" u="sng" dirty="0" smtClean="0"/>
              <a:t>TREE</a:t>
            </a:r>
          </a:p>
          <a:p>
            <a:endParaRPr lang="en-US" dirty="0"/>
          </a:p>
          <a:p>
            <a:r>
              <a:rPr lang="en-US" u="sng" dirty="0" smtClean="0"/>
              <a:t>THE TREE  </a:t>
            </a:r>
            <a:r>
              <a:rPr lang="en-US" dirty="0" smtClean="0"/>
              <a:t>IS  CUT </a:t>
            </a:r>
          </a:p>
          <a:p>
            <a:endParaRPr lang="en-US" dirty="0" smtClean="0"/>
          </a:p>
          <a:p>
            <a:r>
              <a:rPr lang="en-US" u="sng" dirty="0" smtClean="0"/>
              <a:t>I</a:t>
            </a:r>
            <a:r>
              <a:rPr lang="en-US" dirty="0" smtClean="0"/>
              <a:t> PAINT MY </a:t>
            </a:r>
            <a:r>
              <a:rPr lang="en-US" u="sng" dirty="0" smtClean="0"/>
              <a:t>NAILS</a:t>
            </a:r>
          </a:p>
          <a:p>
            <a:r>
              <a:rPr lang="en-US" u="sng" dirty="0" smtClean="0"/>
              <a:t>MY NAILS  </a:t>
            </a:r>
            <a:r>
              <a:rPr lang="en-US" dirty="0" smtClean="0"/>
              <a:t>ARE PAINTED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786050" y="2285992"/>
            <a:ext cx="3922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IS – ARE LOST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WAS- WERE </a:t>
            </a:r>
            <a:r>
              <a:rPr lang="en-US" dirty="0" smtClean="0"/>
              <a:t>PAINTED</a:t>
            </a:r>
          </a:p>
          <a:p>
            <a:r>
              <a:rPr lang="en-US" b="1" dirty="0" smtClean="0"/>
              <a:t>HAVE BEEN STOLEN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HAD BEEN </a:t>
            </a:r>
            <a:r>
              <a:rPr lang="en-US" dirty="0" smtClean="0"/>
              <a:t>PAINTED </a:t>
            </a:r>
          </a:p>
          <a:p>
            <a:r>
              <a:rPr lang="en-US" b="1" dirty="0" smtClean="0"/>
              <a:t>WILL BE </a:t>
            </a:r>
            <a:r>
              <a:rPr lang="en-US" dirty="0" smtClean="0"/>
              <a:t>PAINTED</a:t>
            </a:r>
          </a:p>
          <a:p>
            <a:r>
              <a:rPr lang="en-US" b="1" dirty="0" smtClean="0"/>
              <a:t>WILL HAVE BEEN </a:t>
            </a:r>
            <a:r>
              <a:rPr lang="en-US" dirty="0" smtClean="0"/>
              <a:t>PAINTED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27933" y="3244334"/>
            <a:ext cx="518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THEY WERE WRITING ESSAYS</a:t>
            </a:r>
          </a:p>
          <a:p>
            <a:endParaRPr lang="en-US" dirty="0"/>
          </a:p>
          <a:p>
            <a:r>
              <a:rPr lang="en-US" dirty="0" smtClean="0"/>
              <a:t>THE ESSAYS </a:t>
            </a:r>
            <a:r>
              <a:rPr lang="en-US" b="1" dirty="0" smtClean="0"/>
              <a:t>WERE BEING </a:t>
            </a:r>
            <a:r>
              <a:rPr lang="en-US" dirty="0" smtClean="0"/>
              <a:t>WRITTEN BY THE STUDENTS</a:t>
            </a:r>
          </a:p>
          <a:p>
            <a:r>
              <a:rPr lang="en-US" dirty="0" smtClean="0"/>
              <a:t>THE ESSAYS HAVE BEEN WRITTEN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286000" y="310583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IS BEING- ARE BEING </a:t>
            </a:r>
            <a:r>
              <a:rPr lang="en-US" dirty="0" smtClean="0"/>
              <a:t>PAINTED</a:t>
            </a:r>
          </a:p>
          <a:p>
            <a:r>
              <a:rPr lang="en-US" b="1" dirty="0" smtClean="0"/>
              <a:t>WAS – WERE BEING </a:t>
            </a:r>
            <a:r>
              <a:rPr lang="en-US" dirty="0" smtClean="0"/>
              <a:t>PAINTED</a:t>
            </a:r>
          </a:p>
          <a:p>
            <a:endParaRPr lang="en-US" dirty="0"/>
          </a:p>
          <a:p>
            <a:r>
              <a:rPr lang="en-US" b="1" dirty="0" smtClean="0"/>
              <a:t>IS BEING </a:t>
            </a:r>
            <a:r>
              <a:rPr lang="en-US" dirty="0" smtClean="0"/>
              <a:t>REDECORAT</a:t>
            </a:r>
            <a:r>
              <a:rPr lang="en-US" b="1" dirty="0" smtClean="0"/>
              <a:t>ED (BY THE BUILDERS)</a:t>
            </a:r>
          </a:p>
          <a:p>
            <a:r>
              <a:rPr lang="en-US" b="1" dirty="0" smtClean="0"/>
              <a:t>WAS BEING REDECORATED ……</a:t>
            </a:r>
            <a:endParaRPr lang="el-G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94</Words>
  <Application>Microsoft Office PowerPoint</Application>
  <PresentationFormat>Προβολή στην οθόνη (4:3)</PresentationFormat>
  <Paragraphs>30</Paragraphs>
  <Slides>5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PASSIVE VOICE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agapi</dc:creator>
  <cp:lastModifiedBy>agapi</cp:lastModifiedBy>
  <cp:revision>2</cp:revision>
  <dcterms:created xsi:type="dcterms:W3CDTF">2022-02-22T17:23:15Z</dcterms:created>
  <dcterms:modified xsi:type="dcterms:W3CDTF">2022-02-22T17:42:28Z</dcterms:modified>
</cp:coreProperties>
</file>