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6.xml.rels" ContentType="application/vnd.openxmlformats-package.relationships+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37.xml" ContentType="application/vnd.openxmlformats-officedocument.presentationml.slideLayout+xml"/>
  <Override PartName="/ppt/slideLayouts/slideLayout8.xml" ContentType="application/vnd.openxmlformats-officedocument.presentationml.slideLayout+xml"/>
  <Override PartName="/ppt/slideLayouts/slideLayout38.xml" ContentType="application/vnd.openxmlformats-officedocument.presentationml.slideLayout+xml"/>
  <Override PartName="/ppt/slideLayouts/slideLayout9.xml" ContentType="application/vnd.openxmlformats-officedocument.presentationml.slideLayout+xml"/>
  <Override PartName="/ppt/slideLayouts/slideLayout3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_rels/slideLayout31.xml.rels" ContentType="application/vnd.openxmlformats-package.relationships+xml"/>
  <Override PartName="/ppt/slideLayouts/_rels/slideLayout53.xml.rels" ContentType="application/vnd.openxmlformats-package.relationships+xml"/>
  <Override PartName="/ppt/slideLayouts/_rels/slideLayout1.xml.rels" ContentType="application/vnd.openxmlformats-package.relationships+xml"/>
  <Override PartName="/ppt/slideLayouts/_rels/slideLayout32.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55.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56.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57.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58.xml.rels" ContentType="application/vnd.openxmlformats-package.relationships+xml"/>
  <Override PartName="/ppt/slideLayouts/_rels/slideLayout37.xml.rels" ContentType="application/vnd.openxmlformats-package.relationships+xml"/>
  <Override PartName="/ppt/slideLayouts/_rels/slideLayout7.xml.rels" ContentType="application/vnd.openxmlformats-package.relationships+xml"/>
  <Override PartName="/ppt/slideLayouts/_rels/slideLayout59.xml.rels" ContentType="application/vnd.openxmlformats-package.relationships+xml"/>
  <Override PartName="/ppt/slideLayouts/_rels/slideLayout38.xml.rels" ContentType="application/vnd.openxmlformats-package.relationships+xml"/>
  <Override PartName="/ppt/slideLayouts/_rels/slideLayout8.xml.rels" ContentType="application/vnd.openxmlformats-package.relationships+xml"/>
  <Override PartName="/ppt/slideLayouts/_rels/slideLayout39.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slideLayouts/_rels/slideLayout49.xml.rels" ContentType="application/vnd.openxmlformats-package.relationships+xml"/>
  <Override PartName="/ppt/slideLayouts/_rels/slideLayout50.xml.rels" ContentType="application/vnd.openxmlformats-package.relationships+xml"/>
  <Override PartName="/ppt/slideLayouts/_rels/slideLayout51.xml.rels" ContentType="application/vnd.openxmlformats-package.relationships+xml"/>
  <Override PartName="/ppt/slideLayouts/_rels/slideLayout52.xml.rels" ContentType="application/vnd.openxmlformats-package.relationships+xml"/>
  <Override PartName="/ppt/slideLayouts/_rels/slideLayout60.xml.rels" ContentType="application/vnd.openxmlformats-package.relationships+xml"/>
  <Override PartName="/ppt/slideLayouts/_rels/slideLayout61.xml.rels" ContentType="application/vnd.openxmlformats-package.relationships+xml"/>
  <Override PartName="/ppt/slideLayouts/_rels/slideLayout62.xml.rels" ContentType="application/vnd.openxmlformats-package.relationships+xml"/>
  <Override PartName="/ppt/slideLayouts/_rels/slideLayout63.xml.rels" ContentType="application/vnd.openxmlformats-package.relationships+xml"/>
  <Override PartName="/ppt/slideLayouts/_rels/slideLayout64.xml.rels" ContentType="application/vnd.openxmlformats-package.relationships+xml"/>
  <Override PartName="/ppt/slideLayouts/_rels/slideLayout65.xml.rels" ContentType="application/vnd.openxmlformats-package.relationships+xml"/>
  <Override PartName="/ppt/slideLayouts/_rels/slideLayout66.xml.rels" ContentType="application/vnd.openxmlformats-package.relationships+xml"/>
  <Override PartName="/ppt/slideLayouts/_rels/slideLayout67.xml.rels" ContentType="application/vnd.openxmlformats-package.relationships+xml"/>
  <Override PartName="/ppt/slideLayouts/_rels/slideLayout68.xml.rels" ContentType="application/vnd.openxmlformats-package.relationships+xml"/>
  <Override PartName="/ppt/slideLayouts/_rels/slideLayout69.xml.rels" ContentType="application/vnd.openxmlformats-package.relationships+xml"/>
  <Override PartName="/ppt/slideLayouts/_rels/slideLayout70.xml.rels" ContentType="application/vnd.openxmlformats-package.relationships+xml"/>
  <Override PartName="/ppt/slideLayouts/_rels/slideLayout71.xml.rels" ContentType="application/vnd.openxmlformats-package.relationships+xml"/>
  <Override PartName="/ppt/slideLayouts/_rels/slideLayout72.xml.rels" ContentType="application/vnd.openxmlformats-package.relationships+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media/image1.png" ContentType="image/png"/>
  <Override PartName="/ppt/media/image2.png" ContentType="image/png"/>
  <Override PartName="/ppt/media/image3.png" ContentType="image/png"/>
  <Override PartName="/ppt/media/image4.png" ContentType="image/png"/>
  <Override PartName="/ppt/media/image5.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Lst>
  <p:sldSz cx="10080625" cy="567055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24" name="PlaceHolder 2"/>
          <p:cNvSpPr>
            <a:spLocks noGrp="1"/>
          </p:cNvSpPr>
          <p:nvPr>
            <p:ph type="body"/>
          </p:nvPr>
        </p:nvSpPr>
        <p:spPr>
          <a:xfrm>
            <a:off x="504000" y="1326600"/>
            <a:ext cx="9071640" cy="1568160"/>
          </a:xfrm>
          <a:prstGeom prst="rect">
            <a:avLst/>
          </a:prstGeom>
        </p:spPr>
        <p:txBody>
          <a:bodyPr lIns="0" rIns="0" tIns="0" bIns="0">
            <a:normAutofit/>
          </a:bodyPr>
          <a:p>
            <a:endParaRPr b="0" lang="el-GR" sz="3200" spc="-1" strike="noStrike">
              <a:latin typeface="Arial"/>
            </a:endParaRPr>
          </a:p>
        </p:txBody>
      </p:sp>
      <p:sp>
        <p:nvSpPr>
          <p:cNvPr id="25" name="PlaceHolder 3"/>
          <p:cNvSpPr>
            <a:spLocks noGrp="1"/>
          </p:cNvSpPr>
          <p:nvPr>
            <p:ph type="body"/>
          </p:nvPr>
        </p:nvSpPr>
        <p:spPr>
          <a:xfrm>
            <a:off x="504000" y="3044160"/>
            <a:ext cx="907164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27" name="PlaceHolder 2"/>
          <p:cNvSpPr>
            <a:spLocks noGrp="1"/>
          </p:cNvSpPr>
          <p:nvPr>
            <p:ph type="body"/>
          </p:nvPr>
        </p:nvSpPr>
        <p:spPr>
          <a:xfrm>
            <a:off x="504000" y="1326600"/>
            <a:ext cx="4426920" cy="1568160"/>
          </a:xfrm>
          <a:prstGeom prst="rect">
            <a:avLst/>
          </a:prstGeom>
        </p:spPr>
        <p:txBody>
          <a:bodyPr lIns="0" rIns="0" tIns="0" bIns="0">
            <a:normAutofit/>
          </a:bodyPr>
          <a:p>
            <a:endParaRPr b="0" lang="el-GR" sz="3200" spc="-1" strike="noStrike">
              <a:latin typeface="Arial"/>
            </a:endParaRPr>
          </a:p>
        </p:txBody>
      </p:sp>
      <p:sp>
        <p:nvSpPr>
          <p:cNvPr id="28" name="PlaceHolder 3"/>
          <p:cNvSpPr>
            <a:spLocks noGrp="1"/>
          </p:cNvSpPr>
          <p:nvPr>
            <p:ph type="body"/>
          </p:nvPr>
        </p:nvSpPr>
        <p:spPr>
          <a:xfrm>
            <a:off x="5152680" y="1326600"/>
            <a:ext cx="4426920" cy="1568160"/>
          </a:xfrm>
          <a:prstGeom prst="rect">
            <a:avLst/>
          </a:prstGeom>
        </p:spPr>
        <p:txBody>
          <a:bodyPr lIns="0" rIns="0" tIns="0" bIns="0">
            <a:normAutofit/>
          </a:bodyPr>
          <a:p>
            <a:endParaRPr b="0" lang="el-GR" sz="3200" spc="-1" strike="noStrike">
              <a:latin typeface="Arial"/>
            </a:endParaRPr>
          </a:p>
        </p:txBody>
      </p:sp>
      <p:sp>
        <p:nvSpPr>
          <p:cNvPr id="29" name="PlaceHolder 4"/>
          <p:cNvSpPr>
            <a:spLocks noGrp="1"/>
          </p:cNvSpPr>
          <p:nvPr>
            <p:ph type="body"/>
          </p:nvPr>
        </p:nvSpPr>
        <p:spPr>
          <a:xfrm>
            <a:off x="504000" y="3044160"/>
            <a:ext cx="4426920" cy="1568160"/>
          </a:xfrm>
          <a:prstGeom prst="rect">
            <a:avLst/>
          </a:prstGeom>
        </p:spPr>
        <p:txBody>
          <a:bodyPr lIns="0" rIns="0" tIns="0" bIns="0">
            <a:normAutofit/>
          </a:bodyPr>
          <a:p>
            <a:endParaRPr b="0" lang="el-GR" sz="3200" spc="-1" strike="noStrike">
              <a:latin typeface="Arial"/>
            </a:endParaRPr>
          </a:p>
        </p:txBody>
      </p:sp>
      <p:sp>
        <p:nvSpPr>
          <p:cNvPr id="30" name="PlaceHolder 5"/>
          <p:cNvSpPr>
            <a:spLocks noGrp="1"/>
          </p:cNvSpPr>
          <p:nvPr>
            <p:ph type="body"/>
          </p:nvPr>
        </p:nvSpPr>
        <p:spPr>
          <a:xfrm>
            <a:off x="5152680" y="3044160"/>
            <a:ext cx="442692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32" name="PlaceHolder 2"/>
          <p:cNvSpPr>
            <a:spLocks noGrp="1"/>
          </p:cNvSpPr>
          <p:nvPr>
            <p:ph type="body"/>
          </p:nvPr>
        </p:nvSpPr>
        <p:spPr>
          <a:xfrm>
            <a:off x="504000" y="1326600"/>
            <a:ext cx="2920680" cy="1568160"/>
          </a:xfrm>
          <a:prstGeom prst="rect">
            <a:avLst/>
          </a:prstGeom>
        </p:spPr>
        <p:txBody>
          <a:bodyPr lIns="0" rIns="0" tIns="0" bIns="0">
            <a:normAutofit/>
          </a:bodyPr>
          <a:p>
            <a:endParaRPr b="0" lang="el-GR" sz="3200" spc="-1" strike="noStrike">
              <a:latin typeface="Arial"/>
            </a:endParaRPr>
          </a:p>
        </p:txBody>
      </p:sp>
      <p:sp>
        <p:nvSpPr>
          <p:cNvPr id="33" name="PlaceHolder 3"/>
          <p:cNvSpPr>
            <a:spLocks noGrp="1"/>
          </p:cNvSpPr>
          <p:nvPr>
            <p:ph type="body"/>
          </p:nvPr>
        </p:nvSpPr>
        <p:spPr>
          <a:xfrm>
            <a:off x="3571200" y="1326600"/>
            <a:ext cx="2920680" cy="1568160"/>
          </a:xfrm>
          <a:prstGeom prst="rect">
            <a:avLst/>
          </a:prstGeom>
        </p:spPr>
        <p:txBody>
          <a:bodyPr lIns="0" rIns="0" tIns="0" bIns="0">
            <a:normAutofit/>
          </a:bodyPr>
          <a:p>
            <a:endParaRPr b="0" lang="el-GR" sz="3200" spc="-1" strike="noStrike">
              <a:latin typeface="Arial"/>
            </a:endParaRPr>
          </a:p>
        </p:txBody>
      </p:sp>
      <p:sp>
        <p:nvSpPr>
          <p:cNvPr id="34" name="PlaceHolder 4"/>
          <p:cNvSpPr>
            <a:spLocks noGrp="1"/>
          </p:cNvSpPr>
          <p:nvPr>
            <p:ph type="body"/>
          </p:nvPr>
        </p:nvSpPr>
        <p:spPr>
          <a:xfrm>
            <a:off x="6638040" y="1326600"/>
            <a:ext cx="2920680" cy="1568160"/>
          </a:xfrm>
          <a:prstGeom prst="rect">
            <a:avLst/>
          </a:prstGeom>
        </p:spPr>
        <p:txBody>
          <a:bodyPr lIns="0" rIns="0" tIns="0" bIns="0">
            <a:normAutofit/>
          </a:bodyPr>
          <a:p>
            <a:endParaRPr b="0" lang="el-GR" sz="3200" spc="-1" strike="noStrike">
              <a:latin typeface="Arial"/>
            </a:endParaRPr>
          </a:p>
        </p:txBody>
      </p:sp>
      <p:sp>
        <p:nvSpPr>
          <p:cNvPr id="35" name="PlaceHolder 5"/>
          <p:cNvSpPr>
            <a:spLocks noGrp="1"/>
          </p:cNvSpPr>
          <p:nvPr>
            <p:ph type="body"/>
          </p:nvPr>
        </p:nvSpPr>
        <p:spPr>
          <a:xfrm>
            <a:off x="504000" y="3044160"/>
            <a:ext cx="2920680" cy="1568160"/>
          </a:xfrm>
          <a:prstGeom prst="rect">
            <a:avLst/>
          </a:prstGeom>
        </p:spPr>
        <p:txBody>
          <a:bodyPr lIns="0" rIns="0" tIns="0" bIns="0">
            <a:normAutofit/>
          </a:bodyPr>
          <a:p>
            <a:endParaRPr b="0" lang="el-GR" sz="3200" spc="-1" strike="noStrike">
              <a:latin typeface="Arial"/>
            </a:endParaRPr>
          </a:p>
        </p:txBody>
      </p:sp>
      <p:sp>
        <p:nvSpPr>
          <p:cNvPr id="36" name="PlaceHolder 6"/>
          <p:cNvSpPr>
            <a:spLocks noGrp="1"/>
          </p:cNvSpPr>
          <p:nvPr>
            <p:ph type="body"/>
          </p:nvPr>
        </p:nvSpPr>
        <p:spPr>
          <a:xfrm>
            <a:off x="3571200" y="3044160"/>
            <a:ext cx="2920680" cy="1568160"/>
          </a:xfrm>
          <a:prstGeom prst="rect">
            <a:avLst/>
          </a:prstGeom>
        </p:spPr>
        <p:txBody>
          <a:bodyPr lIns="0" rIns="0" tIns="0" bIns="0">
            <a:normAutofit/>
          </a:bodyPr>
          <a:p>
            <a:endParaRPr b="0" lang="el-GR" sz="3200" spc="-1" strike="noStrike">
              <a:latin typeface="Arial"/>
            </a:endParaRPr>
          </a:p>
        </p:txBody>
      </p:sp>
      <p:sp>
        <p:nvSpPr>
          <p:cNvPr id="37" name="PlaceHolder 7"/>
          <p:cNvSpPr>
            <a:spLocks noGrp="1"/>
          </p:cNvSpPr>
          <p:nvPr>
            <p:ph type="body"/>
          </p:nvPr>
        </p:nvSpPr>
        <p:spPr>
          <a:xfrm>
            <a:off x="6638040" y="3044160"/>
            <a:ext cx="292068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41" name="PlaceHolder 2"/>
          <p:cNvSpPr>
            <a:spLocks noGrp="1"/>
          </p:cNvSpPr>
          <p:nvPr>
            <p:ph type="subTitle"/>
          </p:nvPr>
        </p:nvSpPr>
        <p:spPr>
          <a:xfrm>
            <a:off x="504000" y="1326600"/>
            <a:ext cx="9071640" cy="328824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43" name="PlaceHolder 2"/>
          <p:cNvSpPr>
            <a:spLocks noGrp="1"/>
          </p:cNvSpPr>
          <p:nvPr>
            <p:ph type="body"/>
          </p:nvPr>
        </p:nvSpPr>
        <p:spPr>
          <a:xfrm>
            <a:off x="504000" y="1326600"/>
            <a:ext cx="9071640" cy="3288240"/>
          </a:xfrm>
          <a:prstGeom prst="rect">
            <a:avLst/>
          </a:prstGeom>
        </p:spPr>
        <p:txBody>
          <a:bodyPr lIns="0" rIns="0" tIns="0" bIns="0">
            <a:normAutofit/>
          </a:bodyPr>
          <a:p>
            <a:endParaRPr b="0" lang="el-GR"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45" name="PlaceHolder 2"/>
          <p:cNvSpPr>
            <a:spLocks noGrp="1"/>
          </p:cNvSpPr>
          <p:nvPr>
            <p:ph type="body"/>
          </p:nvPr>
        </p:nvSpPr>
        <p:spPr>
          <a:xfrm>
            <a:off x="504000" y="1326600"/>
            <a:ext cx="4426920" cy="3288240"/>
          </a:xfrm>
          <a:prstGeom prst="rect">
            <a:avLst/>
          </a:prstGeom>
        </p:spPr>
        <p:txBody>
          <a:bodyPr lIns="0" rIns="0" tIns="0" bIns="0">
            <a:normAutofit/>
          </a:bodyPr>
          <a:p>
            <a:endParaRPr b="0" lang="el-GR" sz="3200" spc="-1" strike="noStrike">
              <a:latin typeface="Arial"/>
            </a:endParaRPr>
          </a:p>
        </p:txBody>
      </p:sp>
      <p:sp>
        <p:nvSpPr>
          <p:cNvPr id="46" name="PlaceHolder 3"/>
          <p:cNvSpPr>
            <a:spLocks noGrp="1"/>
          </p:cNvSpPr>
          <p:nvPr>
            <p:ph type="body"/>
          </p:nvPr>
        </p:nvSpPr>
        <p:spPr>
          <a:xfrm>
            <a:off x="5152680" y="1326600"/>
            <a:ext cx="4426920" cy="3288240"/>
          </a:xfrm>
          <a:prstGeom prst="rect">
            <a:avLst/>
          </a:prstGeom>
        </p:spPr>
        <p:txBody>
          <a:bodyPr lIns="0" rIns="0" tIns="0" bIns="0">
            <a:normAutofit/>
          </a:bodyPr>
          <a:p>
            <a:endParaRPr b="0" lang="el-GR"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504000" y="226080"/>
            <a:ext cx="9071640" cy="438660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50" name="PlaceHolder 2"/>
          <p:cNvSpPr>
            <a:spLocks noGrp="1"/>
          </p:cNvSpPr>
          <p:nvPr>
            <p:ph type="body"/>
          </p:nvPr>
        </p:nvSpPr>
        <p:spPr>
          <a:xfrm>
            <a:off x="504000" y="1326600"/>
            <a:ext cx="4426920" cy="1568160"/>
          </a:xfrm>
          <a:prstGeom prst="rect">
            <a:avLst/>
          </a:prstGeom>
        </p:spPr>
        <p:txBody>
          <a:bodyPr lIns="0" rIns="0" tIns="0" bIns="0">
            <a:normAutofit/>
          </a:bodyPr>
          <a:p>
            <a:endParaRPr b="0" lang="el-GR" sz="3200" spc="-1" strike="noStrike">
              <a:latin typeface="Arial"/>
            </a:endParaRPr>
          </a:p>
        </p:txBody>
      </p:sp>
      <p:sp>
        <p:nvSpPr>
          <p:cNvPr id="51" name="PlaceHolder 3"/>
          <p:cNvSpPr>
            <a:spLocks noGrp="1"/>
          </p:cNvSpPr>
          <p:nvPr>
            <p:ph type="body"/>
          </p:nvPr>
        </p:nvSpPr>
        <p:spPr>
          <a:xfrm>
            <a:off x="5152680" y="1326600"/>
            <a:ext cx="4426920" cy="3288240"/>
          </a:xfrm>
          <a:prstGeom prst="rect">
            <a:avLst/>
          </a:prstGeom>
        </p:spPr>
        <p:txBody>
          <a:bodyPr lIns="0" rIns="0" tIns="0" bIns="0">
            <a:normAutofit/>
          </a:bodyPr>
          <a:p>
            <a:endParaRPr b="0" lang="el-GR" sz="3200" spc="-1" strike="noStrike">
              <a:latin typeface="Arial"/>
            </a:endParaRPr>
          </a:p>
        </p:txBody>
      </p:sp>
      <p:sp>
        <p:nvSpPr>
          <p:cNvPr id="52" name="PlaceHolder 4"/>
          <p:cNvSpPr>
            <a:spLocks noGrp="1"/>
          </p:cNvSpPr>
          <p:nvPr>
            <p:ph type="body"/>
          </p:nvPr>
        </p:nvSpPr>
        <p:spPr>
          <a:xfrm>
            <a:off x="504000" y="3044160"/>
            <a:ext cx="442692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3" name="PlaceHolder 2"/>
          <p:cNvSpPr>
            <a:spLocks noGrp="1"/>
          </p:cNvSpPr>
          <p:nvPr>
            <p:ph type="subTitle"/>
          </p:nvPr>
        </p:nvSpPr>
        <p:spPr>
          <a:xfrm>
            <a:off x="504000" y="1326600"/>
            <a:ext cx="9071640" cy="328824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54" name="PlaceHolder 2"/>
          <p:cNvSpPr>
            <a:spLocks noGrp="1"/>
          </p:cNvSpPr>
          <p:nvPr>
            <p:ph type="body"/>
          </p:nvPr>
        </p:nvSpPr>
        <p:spPr>
          <a:xfrm>
            <a:off x="504000" y="1326600"/>
            <a:ext cx="4426920" cy="3288240"/>
          </a:xfrm>
          <a:prstGeom prst="rect">
            <a:avLst/>
          </a:prstGeom>
        </p:spPr>
        <p:txBody>
          <a:bodyPr lIns="0" rIns="0" tIns="0" bIns="0">
            <a:normAutofit/>
          </a:bodyPr>
          <a:p>
            <a:endParaRPr b="0" lang="el-GR" sz="3200" spc="-1" strike="noStrike">
              <a:latin typeface="Arial"/>
            </a:endParaRPr>
          </a:p>
        </p:txBody>
      </p:sp>
      <p:sp>
        <p:nvSpPr>
          <p:cNvPr id="55" name="PlaceHolder 3"/>
          <p:cNvSpPr>
            <a:spLocks noGrp="1"/>
          </p:cNvSpPr>
          <p:nvPr>
            <p:ph type="body"/>
          </p:nvPr>
        </p:nvSpPr>
        <p:spPr>
          <a:xfrm>
            <a:off x="5152680" y="1326600"/>
            <a:ext cx="4426920" cy="1568160"/>
          </a:xfrm>
          <a:prstGeom prst="rect">
            <a:avLst/>
          </a:prstGeom>
        </p:spPr>
        <p:txBody>
          <a:bodyPr lIns="0" rIns="0" tIns="0" bIns="0">
            <a:normAutofit/>
          </a:bodyPr>
          <a:p>
            <a:endParaRPr b="0" lang="el-GR" sz="3200" spc="-1" strike="noStrike">
              <a:latin typeface="Arial"/>
            </a:endParaRPr>
          </a:p>
        </p:txBody>
      </p:sp>
      <p:sp>
        <p:nvSpPr>
          <p:cNvPr id="56" name="PlaceHolder 4"/>
          <p:cNvSpPr>
            <a:spLocks noGrp="1"/>
          </p:cNvSpPr>
          <p:nvPr>
            <p:ph type="body"/>
          </p:nvPr>
        </p:nvSpPr>
        <p:spPr>
          <a:xfrm>
            <a:off x="5152680" y="3044160"/>
            <a:ext cx="442692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58" name="PlaceHolder 2"/>
          <p:cNvSpPr>
            <a:spLocks noGrp="1"/>
          </p:cNvSpPr>
          <p:nvPr>
            <p:ph type="body"/>
          </p:nvPr>
        </p:nvSpPr>
        <p:spPr>
          <a:xfrm>
            <a:off x="504000" y="1326600"/>
            <a:ext cx="4426920" cy="1568160"/>
          </a:xfrm>
          <a:prstGeom prst="rect">
            <a:avLst/>
          </a:prstGeom>
        </p:spPr>
        <p:txBody>
          <a:bodyPr lIns="0" rIns="0" tIns="0" bIns="0">
            <a:normAutofit/>
          </a:bodyPr>
          <a:p>
            <a:endParaRPr b="0" lang="el-GR" sz="3200" spc="-1" strike="noStrike">
              <a:latin typeface="Arial"/>
            </a:endParaRPr>
          </a:p>
        </p:txBody>
      </p:sp>
      <p:sp>
        <p:nvSpPr>
          <p:cNvPr id="59" name="PlaceHolder 3"/>
          <p:cNvSpPr>
            <a:spLocks noGrp="1"/>
          </p:cNvSpPr>
          <p:nvPr>
            <p:ph type="body"/>
          </p:nvPr>
        </p:nvSpPr>
        <p:spPr>
          <a:xfrm>
            <a:off x="5152680" y="1326600"/>
            <a:ext cx="4426920" cy="1568160"/>
          </a:xfrm>
          <a:prstGeom prst="rect">
            <a:avLst/>
          </a:prstGeom>
        </p:spPr>
        <p:txBody>
          <a:bodyPr lIns="0" rIns="0" tIns="0" bIns="0">
            <a:normAutofit/>
          </a:bodyPr>
          <a:p>
            <a:endParaRPr b="0" lang="el-GR" sz="3200" spc="-1" strike="noStrike">
              <a:latin typeface="Arial"/>
            </a:endParaRPr>
          </a:p>
        </p:txBody>
      </p:sp>
      <p:sp>
        <p:nvSpPr>
          <p:cNvPr id="60" name="PlaceHolder 4"/>
          <p:cNvSpPr>
            <a:spLocks noGrp="1"/>
          </p:cNvSpPr>
          <p:nvPr>
            <p:ph type="body"/>
          </p:nvPr>
        </p:nvSpPr>
        <p:spPr>
          <a:xfrm>
            <a:off x="504000" y="3044160"/>
            <a:ext cx="907164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62" name="PlaceHolder 2"/>
          <p:cNvSpPr>
            <a:spLocks noGrp="1"/>
          </p:cNvSpPr>
          <p:nvPr>
            <p:ph type="body"/>
          </p:nvPr>
        </p:nvSpPr>
        <p:spPr>
          <a:xfrm>
            <a:off x="504000" y="1326600"/>
            <a:ext cx="9071640" cy="1568160"/>
          </a:xfrm>
          <a:prstGeom prst="rect">
            <a:avLst/>
          </a:prstGeom>
        </p:spPr>
        <p:txBody>
          <a:bodyPr lIns="0" rIns="0" tIns="0" bIns="0">
            <a:normAutofit/>
          </a:bodyPr>
          <a:p>
            <a:endParaRPr b="0" lang="el-GR" sz="3200" spc="-1" strike="noStrike">
              <a:latin typeface="Arial"/>
            </a:endParaRPr>
          </a:p>
        </p:txBody>
      </p:sp>
      <p:sp>
        <p:nvSpPr>
          <p:cNvPr id="63" name="PlaceHolder 3"/>
          <p:cNvSpPr>
            <a:spLocks noGrp="1"/>
          </p:cNvSpPr>
          <p:nvPr>
            <p:ph type="body"/>
          </p:nvPr>
        </p:nvSpPr>
        <p:spPr>
          <a:xfrm>
            <a:off x="504000" y="3044160"/>
            <a:ext cx="907164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65" name="PlaceHolder 2"/>
          <p:cNvSpPr>
            <a:spLocks noGrp="1"/>
          </p:cNvSpPr>
          <p:nvPr>
            <p:ph type="body"/>
          </p:nvPr>
        </p:nvSpPr>
        <p:spPr>
          <a:xfrm>
            <a:off x="504000" y="1326600"/>
            <a:ext cx="4426920" cy="1568160"/>
          </a:xfrm>
          <a:prstGeom prst="rect">
            <a:avLst/>
          </a:prstGeom>
        </p:spPr>
        <p:txBody>
          <a:bodyPr lIns="0" rIns="0" tIns="0" bIns="0">
            <a:normAutofit/>
          </a:bodyPr>
          <a:p>
            <a:endParaRPr b="0" lang="el-GR" sz="3200" spc="-1" strike="noStrike">
              <a:latin typeface="Arial"/>
            </a:endParaRPr>
          </a:p>
        </p:txBody>
      </p:sp>
      <p:sp>
        <p:nvSpPr>
          <p:cNvPr id="66" name="PlaceHolder 3"/>
          <p:cNvSpPr>
            <a:spLocks noGrp="1"/>
          </p:cNvSpPr>
          <p:nvPr>
            <p:ph type="body"/>
          </p:nvPr>
        </p:nvSpPr>
        <p:spPr>
          <a:xfrm>
            <a:off x="5152680" y="1326600"/>
            <a:ext cx="4426920" cy="1568160"/>
          </a:xfrm>
          <a:prstGeom prst="rect">
            <a:avLst/>
          </a:prstGeom>
        </p:spPr>
        <p:txBody>
          <a:bodyPr lIns="0" rIns="0" tIns="0" bIns="0">
            <a:normAutofit/>
          </a:bodyPr>
          <a:p>
            <a:endParaRPr b="0" lang="el-GR" sz="3200" spc="-1" strike="noStrike">
              <a:latin typeface="Arial"/>
            </a:endParaRPr>
          </a:p>
        </p:txBody>
      </p:sp>
      <p:sp>
        <p:nvSpPr>
          <p:cNvPr id="67" name="PlaceHolder 4"/>
          <p:cNvSpPr>
            <a:spLocks noGrp="1"/>
          </p:cNvSpPr>
          <p:nvPr>
            <p:ph type="body"/>
          </p:nvPr>
        </p:nvSpPr>
        <p:spPr>
          <a:xfrm>
            <a:off x="504000" y="3044160"/>
            <a:ext cx="4426920" cy="1568160"/>
          </a:xfrm>
          <a:prstGeom prst="rect">
            <a:avLst/>
          </a:prstGeom>
        </p:spPr>
        <p:txBody>
          <a:bodyPr lIns="0" rIns="0" tIns="0" bIns="0">
            <a:normAutofit/>
          </a:bodyPr>
          <a:p>
            <a:endParaRPr b="0" lang="el-GR" sz="3200" spc="-1" strike="noStrike">
              <a:latin typeface="Arial"/>
            </a:endParaRPr>
          </a:p>
        </p:txBody>
      </p:sp>
      <p:sp>
        <p:nvSpPr>
          <p:cNvPr id="68" name="PlaceHolder 5"/>
          <p:cNvSpPr>
            <a:spLocks noGrp="1"/>
          </p:cNvSpPr>
          <p:nvPr>
            <p:ph type="body"/>
          </p:nvPr>
        </p:nvSpPr>
        <p:spPr>
          <a:xfrm>
            <a:off x="5152680" y="3044160"/>
            <a:ext cx="442692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70" name="PlaceHolder 2"/>
          <p:cNvSpPr>
            <a:spLocks noGrp="1"/>
          </p:cNvSpPr>
          <p:nvPr>
            <p:ph type="body"/>
          </p:nvPr>
        </p:nvSpPr>
        <p:spPr>
          <a:xfrm>
            <a:off x="504000" y="1326600"/>
            <a:ext cx="2920680" cy="1568160"/>
          </a:xfrm>
          <a:prstGeom prst="rect">
            <a:avLst/>
          </a:prstGeom>
        </p:spPr>
        <p:txBody>
          <a:bodyPr lIns="0" rIns="0" tIns="0" bIns="0">
            <a:normAutofit/>
          </a:bodyPr>
          <a:p>
            <a:endParaRPr b="0" lang="el-GR" sz="3200" spc="-1" strike="noStrike">
              <a:latin typeface="Arial"/>
            </a:endParaRPr>
          </a:p>
        </p:txBody>
      </p:sp>
      <p:sp>
        <p:nvSpPr>
          <p:cNvPr id="71" name="PlaceHolder 3"/>
          <p:cNvSpPr>
            <a:spLocks noGrp="1"/>
          </p:cNvSpPr>
          <p:nvPr>
            <p:ph type="body"/>
          </p:nvPr>
        </p:nvSpPr>
        <p:spPr>
          <a:xfrm>
            <a:off x="3571200" y="1326600"/>
            <a:ext cx="2920680" cy="1568160"/>
          </a:xfrm>
          <a:prstGeom prst="rect">
            <a:avLst/>
          </a:prstGeom>
        </p:spPr>
        <p:txBody>
          <a:bodyPr lIns="0" rIns="0" tIns="0" bIns="0">
            <a:normAutofit/>
          </a:bodyPr>
          <a:p>
            <a:endParaRPr b="0" lang="el-GR" sz="3200" spc="-1" strike="noStrike">
              <a:latin typeface="Arial"/>
            </a:endParaRPr>
          </a:p>
        </p:txBody>
      </p:sp>
      <p:sp>
        <p:nvSpPr>
          <p:cNvPr id="72" name="PlaceHolder 4"/>
          <p:cNvSpPr>
            <a:spLocks noGrp="1"/>
          </p:cNvSpPr>
          <p:nvPr>
            <p:ph type="body"/>
          </p:nvPr>
        </p:nvSpPr>
        <p:spPr>
          <a:xfrm>
            <a:off x="6638040" y="1326600"/>
            <a:ext cx="2920680" cy="1568160"/>
          </a:xfrm>
          <a:prstGeom prst="rect">
            <a:avLst/>
          </a:prstGeom>
        </p:spPr>
        <p:txBody>
          <a:bodyPr lIns="0" rIns="0" tIns="0" bIns="0">
            <a:normAutofit/>
          </a:bodyPr>
          <a:p>
            <a:endParaRPr b="0" lang="el-GR" sz="3200" spc="-1" strike="noStrike">
              <a:latin typeface="Arial"/>
            </a:endParaRPr>
          </a:p>
        </p:txBody>
      </p:sp>
      <p:sp>
        <p:nvSpPr>
          <p:cNvPr id="73" name="PlaceHolder 5"/>
          <p:cNvSpPr>
            <a:spLocks noGrp="1"/>
          </p:cNvSpPr>
          <p:nvPr>
            <p:ph type="body"/>
          </p:nvPr>
        </p:nvSpPr>
        <p:spPr>
          <a:xfrm>
            <a:off x="504000" y="3044160"/>
            <a:ext cx="2920680" cy="1568160"/>
          </a:xfrm>
          <a:prstGeom prst="rect">
            <a:avLst/>
          </a:prstGeom>
        </p:spPr>
        <p:txBody>
          <a:bodyPr lIns="0" rIns="0" tIns="0" bIns="0">
            <a:normAutofit/>
          </a:bodyPr>
          <a:p>
            <a:endParaRPr b="0" lang="el-GR" sz="3200" spc="-1" strike="noStrike">
              <a:latin typeface="Arial"/>
            </a:endParaRPr>
          </a:p>
        </p:txBody>
      </p:sp>
      <p:sp>
        <p:nvSpPr>
          <p:cNvPr id="74" name="PlaceHolder 6"/>
          <p:cNvSpPr>
            <a:spLocks noGrp="1"/>
          </p:cNvSpPr>
          <p:nvPr>
            <p:ph type="body"/>
          </p:nvPr>
        </p:nvSpPr>
        <p:spPr>
          <a:xfrm>
            <a:off x="3571200" y="3044160"/>
            <a:ext cx="2920680" cy="1568160"/>
          </a:xfrm>
          <a:prstGeom prst="rect">
            <a:avLst/>
          </a:prstGeom>
        </p:spPr>
        <p:txBody>
          <a:bodyPr lIns="0" rIns="0" tIns="0" bIns="0">
            <a:normAutofit/>
          </a:bodyPr>
          <a:p>
            <a:endParaRPr b="0" lang="el-GR" sz="3200" spc="-1" strike="noStrike">
              <a:latin typeface="Arial"/>
            </a:endParaRPr>
          </a:p>
        </p:txBody>
      </p:sp>
      <p:sp>
        <p:nvSpPr>
          <p:cNvPr id="75" name="PlaceHolder 7"/>
          <p:cNvSpPr>
            <a:spLocks noGrp="1"/>
          </p:cNvSpPr>
          <p:nvPr>
            <p:ph type="body"/>
          </p:nvPr>
        </p:nvSpPr>
        <p:spPr>
          <a:xfrm>
            <a:off x="6638040" y="3044160"/>
            <a:ext cx="292068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8"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79" name="PlaceHolder 2"/>
          <p:cNvSpPr>
            <a:spLocks noGrp="1"/>
          </p:cNvSpPr>
          <p:nvPr>
            <p:ph type="subTitle"/>
          </p:nvPr>
        </p:nvSpPr>
        <p:spPr>
          <a:xfrm>
            <a:off x="504000" y="1326600"/>
            <a:ext cx="9071640" cy="328824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81" name="PlaceHolder 2"/>
          <p:cNvSpPr>
            <a:spLocks noGrp="1"/>
          </p:cNvSpPr>
          <p:nvPr>
            <p:ph type="body"/>
          </p:nvPr>
        </p:nvSpPr>
        <p:spPr>
          <a:xfrm>
            <a:off x="504000" y="1326600"/>
            <a:ext cx="9071640" cy="3288240"/>
          </a:xfrm>
          <a:prstGeom prst="rect">
            <a:avLst/>
          </a:prstGeom>
        </p:spPr>
        <p:txBody>
          <a:bodyPr lIns="0" rIns="0" tIns="0" bIns="0">
            <a:normAutofit/>
          </a:bodyPr>
          <a:p>
            <a:endParaRPr b="0" lang="el-GR"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83" name="PlaceHolder 2"/>
          <p:cNvSpPr>
            <a:spLocks noGrp="1"/>
          </p:cNvSpPr>
          <p:nvPr>
            <p:ph type="body"/>
          </p:nvPr>
        </p:nvSpPr>
        <p:spPr>
          <a:xfrm>
            <a:off x="504000" y="1326600"/>
            <a:ext cx="4426920" cy="3288240"/>
          </a:xfrm>
          <a:prstGeom prst="rect">
            <a:avLst/>
          </a:prstGeom>
        </p:spPr>
        <p:txBody>
          <a:bodyPr lIns="0" rIns="0" tIns="0" bIns="0">
            <a:normAutofit/>
          </a:bodyPr>
          <a:p>
            <a:endParaRPr b="0" lang="el-GR" sz="3200" spc="-1" strike="noStrike">
              <a:latin typeface="Arial"/>
            </a:endParaRPr>
          </a:p>
        </p:txBody>
      </p:sp>
      <p:sp>
        <p:nvSpPr>
          <p:cNvPr id="84" name="PlaceHolder 3"/>
          <p:cNvSpPr>
            <a:spLocks noGrp="1"/>
          </p:cNvSpPr>
          <p:nvPr>
            <p:ph type="body"/>
          </p:nvPr>
        </p:nvSpPr>
        <p:spPr>
          <a:xfrm>
            <a:off x="5152680" y="1326600"/>
            <a:ext cx="4426920" cy="3288240"/>
          </a:xfrm>
          <a:prstGeom prst="rect">
            <a:avLst/>
          </a:prstGeom>
        </p:spPr>
        <p:txBody>
          <a:bodyPr lIns="0" rIns="0" tIns="0" bIns="0">
            <a:normAutofit/>
          </a:bodyPr>
          <a:p>
            <a:endParaRPr b="0" lang="el-GR"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5"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5" name="PlaceHolder 2"/>
          <p:cNvSpPr>
            <a:spLocks noGrp="1"/>
          </p:cNvSpPr>
          <p:nvPr>
            <p:ph type="body"/>
          </p:nvPr>
        </p:nvSpPr>
        <p:spPr>
          <a:xfrm>
            <a:off x="504000" y="1326600"/>
            <a:ext cx="9071640" cy="3288240"/>
          </a:xfrm>
          <a:prstGeom prst="rect">
            <a:avLst/>
          </a:prstGeom>
        </p:spPr>
        <p:txBody>
          <a:bodyPr lIns="0" rIns="0" tIns="0" bIns="0">
            <a:normAutofit/>
          </a:bodyPr>
          <a:p>
            <a:endParaRPr b="0" lang="el-GR"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6" name="PlaceHolder 1"/>
          <p:cNvSpPr>
            <a:spLocks noGrp="1"/>
          </p:cNvSpPr>
          <p:nvPr>
            <p:ph type="subTitle"/>
          </p:nvPr>
        </p:nvSpPr>
        <p:spPr>
          <a:xfrm>
            <a:off x="504000" y="226080"/>
            <a:ext cx="9071640" cy="438660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88" name="PlaceHolder 2"/>
          <p:cNvSpPr>
            <a:spLocks noGrp="1"/>
          </p:cNvSpPr>
          <p:nvPr>
            <p:ph type="body"/>
          </p:nvPr>
        </p:nvSpPr>
        <p:spPr>
          <a:xfrm>
            <a:off x="504000" y="1326600"/>
            <a:ext cx="4426920" cy="1568160"/>
          </a:xfrm>
          <a:prstGeom prst="rect">
            <a:avLst/>
          </a:prstGeom>
        </p:spPr>
        <p:txBody>
          <a:bodyPr lIns="0" rIns="0" tIns="0" bIns="0">
            <a:normAutofit/>
          </a:bodyPr>
          <a:p>
            <a:endParaRPr b="0" lang="el-GR" sz="3200" spc="-1" strike="noStrike">
              <a:latin typeface="Arial"/>
            </a:endParaRPr>
          </a:p>
        </p:txBody>
      </p:sp>
      <p:sp>
        <p:nvSpPr>
          <p:cNvPr id="89" name="PlaceHolder 3"/>
          <p:cNvSpPr>
            <a:spLocks noGrp="1"/>
          </p:cNvSpPr>
          <p:nvPr>
            <p:ph type="body"/>
          </p:nvPr>
        </p:nvSpPr>
        <p:spPr>
          <a:xfrm>
            <a:off x="5152680" y="1326600"/>
            <a:ext cx="4426920" cy="3288240"/>
          </a:xfrm>
          <a:prstGeom prst="rect">
            <a:avLst/>
          </a:prstGeom>
        </p:spPr>
        <p:txBody>
          <a:bodyPr lIns="0" rIns="0" tIns="0" bIns="0">
            <a:normAutofit/>
          </a:bodyPr>
          <a:p>
            <a:endParaRPr b="0" lang="el-GR" sz="3200" spc="-1" strike="noStrike">
              <a:latin typeface="Arial"/>
            </a:endParaRPr>
          </a:p>
        </p:txBody>
      </p:sp>
      <p:sp>
        <p:nvSpPr>
          <p:cNvPr id="90" name="PlaceHolder 4"/>
          <p:cNvSpPr>
            <a:spLocks noGrp="1"/>
          </p:cNvSpPr>
          <p:nvPr>
            <p:ph type="body"/>
          </p:nvPr>
        </p:nvSpPr>
        <p:spPr>
          <a:xfrm>
            <a:off x="504000" y="3044160"/>
            <a:ext cx="442692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92" name="PlaceHolder 2"/>
          <p:cNvSpPr>
            <a:spLocks noGrp="1"/>
          </p:cNvSpPr>
          <p:nvPr>
            <p:ph type="body"/>
          </p:nvPr>
        </p:nvSpPr>
        <p:spPr>
          <a:xfrm>
            <a:off x="504000" y="1326600"/>
            <a:ext cx="4426920" cy="3288240"/>
          </a:xfrm>
          <a:prstGeom prst="rect">
            <a:avLst/>
          </a:prstGeom>
        </p:spPr>
        <p:txBody>
          <a:bodyPr lIns="0" rIns="0" tIns="0" bIns="0">
            <a:normAutofit/>
          </a:bodyPr>
          <a:p>
            <a:endParaRPr b="0" lang="el-GR" sz="3200" spc="-1" strike="noStrike">
              <a:latin typeface="Arial"/>
            </a:endParaRPr>
          </a:p>
        </p:txBody>
      </p:sp>
      <p:sp>
        <p:nvSpPr>
          <p:cNvPr id="93" name="PlaceHolder 3"/>
          <p:cNvSpPr>
            <a:spLocks noGrp="1"/>
          </p:cNvSpPr>
          <p:nvPr>
            <p:ph type="body"/>
          </p:nvPr>
        </p:nvSpPr>
        <p:spPr>
          <a:xfrm>
            <a:off x="5152680" y="1326600"/>
            <a:ext cx="4426920" cy="1568160"/>
          </a:xfrm>
          <a:prstGeom prst="rect">
            <a:avLst/>
          </a:prstGeom>
        </p:spPr>
        <p:txBody>
          <a:bodyPr lIns="0" rIns="0" tIns="0" bIns="0">
            <a:normAutofit/>
          </a:bodyPr>
          <a:p>
            <a:endParaRPr b="0" lang="el-GR" sz="3200" spc="-1" strike="noStrike">
              <a:latin typeface="Arial"/>
            </a:endParaRPr>
          </a:p>
        </p:txBody>
      </p:sp>
      <p:sp>
        <p:nvSpPr>
          <p:cNvPr id="94" name="PlaceHolder 4"/>
          <p:cNvSpPr>
            <a:spLocks noGrp="1"/>
          </p:cNvSpPr>
          <p:nvPr>
            <p:ph type="body"/>
          </p:nvPr>
        </p:nvSpPr>
        <p:spPr>
          <a:xfrm>
            <a:off x="5152680" y="3044160"/>
            <a:ext cx="442692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96" name="PlaceHolder 2"/>
          <p:cNvSpPr>
            <a:spLocks noGrp="1"/>
          </p:cNvSpPr>
          <p:nvPr>
            <p:ph type="body"/>
          </p:nvPr>
        </p:nvSpPr>
        <p:spPr>
          <a:xfrm>
            <a:off x="504000" y="1326600"/>
            <a:ext cx="4426920" cy="1568160"/>
          </a:xfrm>
          <a:prstGeom prst="rect">
            <a:avLst/>
          </a:prstGeom>
        </p:spPr>
        <p:txBody>
          <a:bodyPr lIns="0" rIns="0" tIns="0" bIns="0">
            <a:normAutofit/>
          </a:bodyPr>
          <a:p>
            <a:endParaRPr b="0" lang="el-GR" sz="3200" spc="-1" strike="noStrike">
              <a:latin typeface="Arial"/>
            </a:endParaRPr>
          </a:p>
        </p:txBody>
      </p:sp>
      <p:sp>
        <p:nvSpPr>
          <p:cNvPr id="97" name="PlaceHolder 3"/>
          <p:cNvSpPr>
            <a:spLocks noGrp="1"/>
          </p:cNvSpPr>
          <p:nvPr>
            <p:ph type="body"/>
          </p:nvPr>
        </p:nvSpPr>
        <p:spPr>
          <a:xfrm>
            <a:off x="5152680" y="1326600"/>
            <a:ext cx="4426920" cy="1568160"/>
          </a:xfrm>
          <a:prstGeom prst="rect">
            <a:avLst/>
          </a:prstGeom>
        </p:spPr>
        <p:txBody>
          <a:bodyPr lIns="0" rIns="0" tIns="0" bIns="0">
            <a:normAutofit/>
          </a:bodyPr>
          <a:p>
            <a:endParaRPr b="0" lang="el-GR" sz="3200" spc="-1" strike="noStrike">
              <a:latin typeface="Arial"/>
            </a:endParaRPr>
          </a:p>
        </p:txBody>
      </p:sp>
      <p:sp>
        <p:nvSpPr>
          <p:cNvPr id="98" name="PlaceHolder 4"/>
          <p:cNvSpPr>
            <a:spLocks noGrp="1"/>
          </p:cNvSpPr>
          <p:nvPr>
            <p:ph type="body"/>
          </p:nvPr>
        </p:nvSpPr>
        <p:spPr>
          <a:xfrm>
            <a:off x="504000" y="3044160"/>
            <a:ext cx="907164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00" name="PlaceHolder 2"/>
          <p:cNvSpPr>
            <a:spLocks noGrp="1"/>
          </p:cNvSpPr>
          <p:nvPr>
            <p:ph type="body"/>
          </p:nvPr>
        </p:nvSpPr>
        <p:spPr>
          <a:xfrm>
            <a:off x="504000" y="1326600"/>
            <a:ext cx="9071640" cy="1568160"/>
          </a:xfrm>
          <a:prstGeom prst="rect">
            <a:avLst/>
          </a:prstGeom>
        </p:spPr>
        <p:txBody>
          <a:bodyPr lIns="0" rIns="0" tIns="0" bIns="0">
            <a:normAutofit/>
          </a:bodyPr>
          <a:p>
            <a:endParaRPr b="0" lang="el-GR" sz="3200" spc="-1" strike="noStrike">
              <a:latin typeface="Arial"/>
            </a:endParaRPr>
          </a:p>
        </p:txBody>
      </p:sp>
      <p:sp>
        <p:nvSpPr>
          <p:cNvPr id="101" name="PlaceHolder 3"/>
          <p:cNvSpPr>
            <a:spLocks noGrp="1"/>
          </p:cNvSpPr>
          <p:nvPr>
            <p:ph type="body"/>
          </p:nvPr>
        </p:nvSpPr>
        <p:spPr>
          <a:xfrm>
            <a:off x="504000" y="3044160"/>
            <a:ext cx="907164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03" name="PlaceHolder 2"/>
          <p:cNvSpPr>
            <a:spLocks noGrp="1"/>
          </p:cNvSpPr>
          <p:nvPr>
            <p:ph type="body"/>
          </p:nvPr>
        </p:nvSpPr>
        <p:spPr>
          <a:xfrm>
            <a:off x="504000" y="1326600"/>
            <a:ext cx="4426920" cy="1568160"/>
          </a:xfrm>
          <a:prstGeom prst="rect">
            <a:avLst/>
          </a:prstGeom>
        </p:spPr>
        <p:txBody>
          <a:bodyPr lIns="0" rIns="0" tIns="0" bIns="0">
            <a:normAutofit/>
          </a:bodyPr>
          <a:p>
            <a:endParaRPr b="0" lang="el-GR" sz="3200" spc="-1" strike="noStrike">
              <a:latin typeface="Arial"/>
            </a:endParaRPr>
          </a:p>
        </p:txBody>
      </p:sp>
      <p:sp>
        <p:nvSpPr>
          <p:cNvPr id="104" name="PlaceHolder 3"/>
          <p:cNvSpPr>
            <a:spLocks noGrp="1"/>
          </p:cNvSpPr>
          <p:nvPr>
            <p:ph type="body"/>
          </p:nvPr>
        </p:nvSpPr>
        <p:spPr>
          <a:xfrm>
            <a:off x="5152680" y="1326600"/>
            <a:ext cx="4426920" cy="1568160"/>
          </a:xfrm>
          <a:prstGeom prst="rect">
            <a:avLst/>
          </a:prstGeom>
        </p:spPr>
        <p:txBody>
          <a:bodyPr lIns="0" rIns="0" tIns="0" bIns="0">
            <a:normAutofit/>
          </a:bodyPr>
          <a:p>
            <a:endParaRPr b="0" lang="el-GR" sz="3200" spc="-1" strike="noStrike">
              <a:latin typeface="Arial"/>
            </a:endParaRPr>
          </a:p>
        </p:txBody>
      </p:sp>
      <p:sp>
        <p:nvSpPr>
          <p:cNvPr id="105" name="PlaceHolder 4"/>
          <p:cNvSpPr>
            <a:spLocks noGrp="1"/>
          </p:cNvSpPr>
          <p:nvPr>
            <p:ph type="body"/>
          </p:nvPr>
        </p:nvSpPr>
        <p:spPr>
          <a:xfrm>
            <a:off x="504000" y="3044160"/>
            <a:ext cx="4426920" cy="1568160"/>
          </a:xfrm>
          <a:prstGeom prst="rect">
            <a:avLst/>
          </a:prstGeom>
        </p:spPr>
        <p:txBody>
          <a:bodyPr lIns="0" rIns="0" tIns="0" bIns="0">
            <a:normAutofit/>
          </a:bodyPr>
          <a:p>
            <a:endParaRPr b="0" lang="el-GR" sz="3200" spc="-1" strike="noStrike">
              <a:latin typeface="Arial"/>
            </a:endParaRPr>
          </a:p>
        </p:txBody>
      </p:sp>
      <p:sp>
        <p:nvSpPr>
          <p:cNvPr id="106" name="PlaceHolder 5"/>
          <p:cNvSpPr>
            <a:spLocks noGrp="1"/>
          </p:cNvSpPr>
          <p:nvPr>
            <p:ph type="body"/>
          </p:nvPr>
        </p:nvSpPr>
        <p:spPr>
          <a:xfrm>
            <a:off x="5152680" y="3044160"/>
            <a:ext cx="442692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08" name="PlaceHolder 2"/>
          <p:cNvSpPr>
            <a:spLocks noGrp="1"/>
          </p:cNvSpPr>
          <p:nvPr>
            <p:ph type="body"/>
          </p:nvPr>
        </p:nvSpPr>
        <p:spPr>
          <a:xfrm>
            <a:off x="504000" y="1326600"/>
            <a:ext cx="2920680" cy="1568160"/>
          </a:xfrm>
          <a:prstGeom prst="rect">
            <a:avLst/>
          </a:prstGeom>
        </p:spPr>
        <p:txBody>
          <a:bodyPr lIns="0" rIns="0" tIns="0" bIns="0">
            <a:normAutofit/>
          </a:bodyPr>
          <a:p>
            <a:endParaRPr b="0" lang="el-GR" sz="3200" spc="-1" strike="noStrike">
              <a:latin typeface="Arial"/>
            </a:endParaRPr>
          </a:p>
        </p:txBody>
      </p:sp>
      <p:sp>
        <p:nvSpPr>
          <p:cNvPr id="109" name="PlaceHolder 3"/>
          <p:cNvSpPr>
            <a:spLocks noGrp="1"/>
          </p:cNvSpPr>
          <p:nvPr>
            <p:ph type="body"/>
          </p:nvPr>
        </p:nvSpPr>
        <p:spPr>
          <a:xfrm>
            <a:off x="3571200" y="1326600"/>
            <a:ext cx="2920680" cy="1568160"/>
          </a:xfrm>
          <a:prstGeom prst="rect">
            <a:avLst/>
          </a:prstGeom>
        </p:spPr>
        <p:txBody>
          <a:bodyPr lIns="0" rIns="0" tIns="0" bIns="0">
            <a:normAutofit/>
          </a:bodyPr>
          <a:p>
            <a:endParaRPr b="0" lang="el-GR" sz="3200" spc="-1" strike="noStrike">
              <a:latin typeface="Arial"/>
            </a:endParaRPr>
          </a:p>
        </p:txBody>
      </p:sp>
      <p:sp>
        <p:nvSpPr>
          <p:cNvPr id="110" name="PlaceHolder 4"/>
          <p:cNvSpPr>
            <a:spLocks noGrp="1"/>
          </p:cNvSpPr>
          <p:nvPr>
            <p:ph type="body"/>
          </p:nvPr>
        </p:nvSpPr>
        <p:spPr>
          <a:xfrm>
            <a:off x="6638040" y="1326600"/>
            <a:ext cx="2920680" cy="1568160"/>
          </a:xfrm>
          <a:prstGeom prst="rect">
            <a:avLst/>
          </a:prstGeom>
        </p:spPr>
        <p:txBody>
          <a:bodyPr lIns="0" rIns="0" tIns="0" bIns="0">
            <a:normAutofit/>
          </a:bodyPr>
          <a:p>
            <a:endParaRPr b="0" lang="el-GR" sz="3200" spc="-1" strike="noStrike">
              <a:latin typeface="Arial"/>
            </a:endParaRPr>
          </a:p>
        </p:txBody>
      </p:sp>
      <p:sp>
        <p:nvSpPr>
          <p:cNvPr id="111" name="PlaceHolder 5"/>
          <p:cNvSpPr>
            <a:spLocks noGrp="1"/>
          </p:cNvSpPr>
          <p:nvPr>
            <p:ph type="body"/>
          </p:nvPr>
        </p:nvSpPr>
        <p:spPr>
          <a:xfrm>
            <a:off x="504000" y="3044160"/>
            <a:ext cx="2920680" cy="1568160"/>
          </a:xfrm>
          <a:prstGeom prst="rect">
            <a:avLst/>
          </a:prstGeom>
        </p:spPr>
        <p:txBody>
          <a:bodyPr lIns="0" rIns="0" tIns="0" bIns="0">
            <a:normAutofit/>
          </a:bodyPr>
          <a:p>
            <a:endParaRPr b="0" lang="el-GR" sz="3200" spc="-1" strike="noStrike">
              <a:latin typeface="Arial"/>
            </a:endParaRPr>
          </a:p>
        </p:txBody>
      </p:sp>
      <p:sp>
        <p:nvSpPr>
          <p:cNvPr id="112" name="PlaceHolder 6"/>
          <p:cNvSpPr>
            <a:spLocks noGrp="1"/>
          </p:cNvSpPr>
          <p:nvPr>
            <p:ph type="body"/>
          </p:nvPr>
        </p:nvSpPr>
        <p:spPr>
          <a:xfrm>
            <a:off x="3571200" y="3044160"/>
            <a:ext cx="2920680" cy="1568160"/>
          </a:xfrm>
          <a:prstGeom prst="rect">
            <a:avLst/>
          </a:prstGeom>
        </p:spPr>
        <p:txBody>
          <a:bodyPr lIns="0" rIns="0" tIns="0" bIns="0">
            <a:normAutofit/>
          </a:bodyPr>
          <a:p>
            <a:endParaRPr b="0" lang="el-GR" sz="3200" spc="-1" strike="noStrike">
              <a:latin typeface="Arial"/>
            </a:endParaRPr>
          </a:p>
        </p:txBody>
      </p:sp>
      <p:sp>
        <p:nvSpPr>
          <p:cNvPr id="113" name="PlaceHolder 7"/>
          <p:cNvSpPr>
            <a:spLocks noGrp="1"/>
          </p:cNvSpPr>
          <p:nvPr>
            <p:ph type="body"/>
          </p:nvPr>
        </p:nvSpPr>
        <p:spPr>
          <a:xfrm>
            <a:off x="6638040" y="3044160"/>
            <a:ext cx="292068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16"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17" name="PlaceHolder 2"/>
          <p:cNvSpPr>
            <a:spLocks noGrp="1"/>
          </p:cNvSpPr>
          <p:nvPr>
            <p:ph type="subTitle"/>
          </p:nvPr>
        </p:nvSpPr>
        <p:spPr>
          <a:xfrm>
            <a:off x="504000" y="1326600"/>
            <a:ext cx="9071640" cy="328824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19" name="PlaceHolder 2"/>
          <p:cNvSpPr>
            <a:spLocks noGrp="1"/>
          </p:cNvSpPr>
          <p:nvPr>
            <p:ph type="body"/>
          </p:nvPr>
        </p:nvSpPr>
        <p:spPr>
          <a:xfrm>
            <a:off x="504000" y="1326600"/>
            <a:ext cx="9071640" cy="3288240"/>
          </a:xfrm>
          <a:prstGeom prst="rect">
            <a:avLst/>
          </a:prstGeom>
        </p:spPr>
        <p:txBody>
          <a:bodyPr lIns="0" rIns="0" tIns="0" bIns="0">
            <a:normAutofit/>
          </a:bodyPr>
          <a:p>
            <a:endParaRPr b="0" lang="el-GR"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7" name="PlaceHolder 2"/>
          <p:cNvSpPr>
            <a:spLocks noGrp="1"/>
          </p:cNvSpPr>
          <p:nvPr>
            <p:ph type="body"/>
          </p:nvPr>
        </p:nvSpPr>
        <p:spPr>
          <a:xfrm>
            <a:off x="504000" y="1326600"/>
            <a:ext cx="4426920" cy="3288240"/>
          </a:xfrm>
          <a:prstGeom prst="rect">
            <a:avLst/>
          </a:prstGeom>
        </p:spPr>
        <p:txBody>
          <a:bodyPr lIns="0" rIns="0" tIns="0" bIns="0">
            <a:normAutofit/>
          </a:bodyPr>
          <a:p>
            <a:endParaRPr b="0" lang="el-GR" sz="3200" spc="-1" strike="noStrike">
              <a:latin typeface="Arial"/>
            </a:endParaRPr>
          </a:p>
        </p:txBody>
      </p:sp>
      <p:sp>
        <p:nvSpPr>
          <p:cNvPr id="8" name="PlaceHolder 3"/>
          <p:cNvSpPr>
            <a:spLocks noGrp="1"/>
          </p:cNvSpPr>
          <p:nvPr>
            <p:ph type="body"/>
          </p:nvPr>
        </p:nvSpPr>
        <p:spPr>
          <a:xfrm>
            <a:off x="5152680" y="1326600"/>
            <a:ext cx="4426920" cy="3288240"/>
          </a:xfrm>
          <a:prstGeom prst="rect">
            <a:avLst/>
          </a:prstGeom>
        </p:spPr>
        <p:txBody>
          <a:bodyPr lIns="0" rIns="0" tIns="0" bIns="0">
            <a:normAutofit/>
          </a:bodyPr>
          <a:p>
            <a:endParaRPr b="0" lang="el-GR"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21" name="PlaceHolder 2"/>
          <p:cNvSpPr>
            <a:spLocks noGrp="1"/>
          </p:cNvSpPr>
          <p:nvPr>
            <p:ph type="body"/>
          </p:nvPr>
        </p:nvSpPr>
        <p:spPr>
          <a:xfrm>
            <a:off x="504000" y="1326600"/>
            <a:ext cx="4426920" cy="3288240"/>
          </a:xfrm>
          <a:prstGeom prst="rect">
            <a:avLst/>
          </a:prstGeom>
        </p:spPr>
        <p:txBody>
          <a:bodyPr lIns="0" rIns="0" tIns="0" bIns="0">
            <a:normAutofit/>
          </a:bodyPr>
          <a:p>
            <a:endParaRPr b="0" lang="el-GR" sz="3200" spc="-1" strike="noStrike">
              <a:latin typeface="Arial"/>
            </a:endParaRPr>
          </a:p>
        </p:txBody>
      </p:sp>
      <p:sp>
        <p:nvSpPr>
          <p:cNvPr id="122" name="PlaceHolder 3"/>
          <p:cNvSpPr>
            <a:spLocks noGrp="1"/>
          </p:cNvSpPr>
          <p:nvPr>
            <p:ph type="body"/>
          </p:nvPr>
        </p:nvSpPr>
        <p:spPr>
          <a:xfrm>
            <a:off x="5152680" y="1326600"/>
            <a:ext cx="4426920" cy="3288240"/>
          </a:xfrm>
          <a:prstGeom prst="rect">
            <a:avLst/>
          </a:prstGeom>
        </p:spPr>
        <p:txBody>
          <a:bodyPr lIns="0" rIns="0" tIns="0" bIns="0">
            <a:normAutofit/>
          </a:bodyPr>
          <a:p>
            <a:endParaRPr b="0" lang="el-GR"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3"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4" name="PlaceHolder 1"/>
          <p:cNvSpPr>
            <a:spLocks noGrp="1"/>
          </p:cNvSpPr>
          <p:nvPr>
            <p:ph type="subTitle"/>
          </p:nvPr>
        </p:nvSpPr>
        <p:spPr>
          <a:xfrm>
            <a:off x="504000" y="226080"/>
            <a:ext cx="9071640" cy="438660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26" name="PlaceHolder 2"/>
          <p:cNvSpPr>
            <a:spLocks noGrp="1"/>
          </p:cNvSpPr>
          <p:nvPr>
            <p:ph type="body"/>
          </p:nvPr>
        </p:nvSpPr>
        <p:spPr>
          <a:xfrm>
            <a:off x="504000" y="1326600"/>
            <a:ext cx="4426920" cy="1568160"/>
          </a:xfrm>
          <a:prstGeom prst="rect">
            <a:avLst/>
          </a:prstGeom>
        </p:spPr>
        <p:txBody>
          <a:bodyPr lIns="0" rIns="0" tIns="0" bIns="0">
            <a:normAutofit/>
          </a:bodyPr>
          <a:p>
            <a:endParaRPr b="0" lang="el-GR" sz="3200" spc="-1" strike="noStrike">
              <a:latin typeface="Arial"/>
            </a:endParaRPr>
          </a:p>
        </p:txBody>
      </p:sp>
      <p:sp>
        <p:nvSpPr>
          <p:cNvPr id="127" name="PlaceHolder 3"/>
          <p:cNvSpPr>
            <a:spLocks noGrp="1"/>
          </p:cNvSpPr>
          <p:nvPr>
            <p:ph type="body"/>
          </p:nvPr>
        </p:nvSpPr>
        <p:spPr>
          <a:xfrm>
            <a:off x="5152680" y="1326600"/>
            <a:ext cx="4426920" cy="3288240"/>
          </a:xfrm>
          <a:prstGeom prst="rect">
            <a:avLst/>
          </a:prstGeom>
        </p:spPr>
        <p:txBody>
          <a:bodyPr lIns="0" rIns="0" tIns="0" bIns="0">
            <a:normAutofit/>
          </a:bodyPr>
          <a:p>
            <a:endParaRPr b="0" lang="el-GR" sz="3200" spc="-1" strike="noStrike">
              <a:latin typeface="Arial"/>
            </a:endParaRPr>
          </a:p>
        </p:txBody>
      </p:sp>
      <p:sp>
        <p:nvSpPr>
          <p:cNvPr id="128" name="PlaceHolder 4"/>
          <p:cNvSpPr>
            <a:spLocks noGrp="1"/>
          </p:cNvSpPr>
          <p:nvPr>
            <p:ph type="body"/>
          </p:nvPr>
        </p:nvSpPr>
        <p:spPr>
          <a:xfrm>
            <a:off x="504000" y="3044160"/>
            <a:ext cx="442692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30" name="PlaceHolder 2"/>
          <p:cNvSpPr>
            <a:spLocks noGrp="1"/>
          </p:cNvSpPr>
          <p:nvPr>
            <p:ph type="body"/>
          </p:nvPr>
        </p:nvSpPr>
        <p:spPr>
          <a:xfrm>
            <a:off x="504000" y="1326600"/>
            <a:ext cx="4426920" cy="3288240"/>
          </a:xfrm>
          <a:prstGeom prst="rect">
            <a:avLst/>
          </a:prstGeom>
        </p:spPr>
        <p:txBody>
          <a:bodyPr lIns="0" rIns="0" tIns="0" bIns="0">
            <a:normAutofit/>
          </a:bodyPr>
          <a:p>
            <a:endParaRPr b="0" lang="el-GR" sz="3200" spc="-1" strike="noStrike">
              <a:latin typeface="Arial"/>
            </a:endParaRPr>
          </a:p>
        </p:txBody>
      </p:sp>
      <p:sp>
        <p:nvSpPr>
          <p:cNvPr id="131" name="PlaceHolder 3"/>
          <p:cNvSpPr>
            <a:spLocks noGrp="1"/>
          </p:cNvSpPr>
          <p:nvPr>
            <p:ph type="body"/>
          </p:nvPr>
        </p:nvSpPr>
        <p:spPr>
          <a:xfrm>
            <a:off x="5152680" y="1326600"/>
            <a:ext cx="4426920" cy="1568160"/>
          </a:xfrm>
          <a:prstGeom prst="rect">
            <a:avLst/>
          </a:prstGeom>
        </p:spPr>
        <p:txBody>
          <a:bodyPr lIns="0" rIns="0" tIns="0" bIns="0">
            <a:normAutofit/>
          </a:bodyPr>
          <a:p>
            <a:endParaRPr b="0" lang="el-GR" sz="3200" spc="-1" strike="noStrike">
              <a:latin typeface="Arial"/>
            </a:endParaRPr>
          </a:p>
        </p:txBody>
      </p:sp>
      <p:sp>
        <p:nvSpPr>
          <p:cNvPr id="132" name="PlaceHolder 4"/>
          <p:cNvSpPr>
            <a:spLocks noGrp="1"/>
          </p:cNvSpPr>
          <p:nvPr>
            <p:ph type="body"/>
          </p:nvPr>
        </p:nvSpPr>
        <p:spPr>
          <a:xfrm>
            <a:off x="5152680" y="3044160"/>
            <a:ext cx="442692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34" name="PlaceHolder 2"/>
          <p:cNvSpPr>
            <a:spLocks noGrp="1"/>
          </p:cNvSpPr>
          <p:nvPr>
            <p:ph type="body"/>
          </p:nvPr>
        </p:nvSpPr>
        <p:spPr>
          <a:xfrm>
            <a:off x="504000" y="1326600"/>
            <a:ext cx="4426920" cy="1568160"/>
          </a:xfrm>
          <a:prstGeom prst="rect">
            <a:avLst/>
          </a:prstGeom>
        </p:spPr>
        <p:txBody>
          <a:bodyPr lIns="0" rIns="0" tIns="0" bIns="0">
            <a:normAutofit/>
          </a:bodyPr>
          <a:p>
            <a:endParaRPr b="0" lang="el-GR" sz="3200" spc="-1" strike="noStrike">
              <a:latin typeface="Arial"/>
            </a:endParaRPr>
          </a:p>
        </p:txBody>
      </p:sp>
      <p:sp>
        <p:nvSpPr>
          <p:cNvPr id="135" name="PlaceHolder 3"/>
          <p:cNvSpPr>
            <a:spLocks noGrp="1"/>
          </p:cNvSpPr>
          <p:nvPr>
            <p:ph type="body"/>
          </p:nvPr>
        </p:nvSpPr>
        <p:spPr>
          <a:xfrm>
            <a:off x="5152680" y="1326600"/>
            <a:ext cx="4426920" cy="1568160"/>
          </a:xfrm>
          <a:prstGeom prst="rect">
            <a:avLst/>
          </a:prstGeom>
        </p:spPr>
        <p:txBody>
          <a:bodyPr lIns="0" rIns="0" tIns="0" bIns="0">
            <a:normAutofit/>
          </a:bodyPr>
          <a:p>
            <a:endParaRPr b="0" lang="el-GR" sz="3200" spc="-1" strike="noStrike">
              <a:latin typeface="Arial"/>
            </a:endParaRPr>
          </a:p>
        </p:txBody>
      </p:sp>
      <p:sp>
        <p:nvSpPr>
          <p:cNvPr id="136" name="PlaceHolder 4"/>
          <p:cNvSpPr>
            <a:spLocks noGrp="1"/>
          </p:cNvSpPr>
          <p:nvPr>
            <p:ph type="body"/>
          </p:nvPr>
        </p:nvSpPr>
        <p:spPr>
          <a:xfrm>
            <a:off x="504000" y="3044160"/>
            <a:ext cx="907164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38" name="PlaceHolder 2"/>
          <p:cNvSpPr>
            <a:spLocks noGrp="1"/>
          </p:cNvSpPr>
          <p:nvPr>
            <p:ph type="body"/>
          </p:nvPr>
        </p:nvSpPr>
        <p:spPr>
          <a:xfrm>
            <a:off x="504000" y="1326600"/>
            <a:ext cx="9071640" cy="1568160"/>
          </a:xfrm>
          <a:prstGeom prst="rect">
            <a:avLst/>
          </a:prstGeom>
        </p:spPr>
        <p:txBody>
          <a:bodyPr lIns="0" rIns="0" tIns="0" bIns="0">
            <a:normAutofit/>
          </a:bodyPr>
          <a:p>
            <a:endParaRPr b="0" lang="el-GR" sz="3200" spc="-1" strike="noStrike">
              <a:latin typeface="Arial"/>
            </a:endParaRPr>
          </a:p>
        </p:txBody>
      </p:sp>
      <p:sp>
        <p:nvSpPr>
          <p:cNvPr id="139" name="PlaceHolder 3"/>
          <p:cNvSpPr>
            <a:spLocks noGrp="1"/>
          </p:cNvSpPr>
          <p:nvPr>
            <p:ph type="body"/>
          </p:nvPr>
        </p:nvSpPr>
        <p:spPr>
          <a:xfrm>
            <a:off x="504000" y="3044160"/>
            <a:ext cx="907164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40"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41" name="PlaceHolder 2"/>
          <p:cNvSpPr>
            <a:spLocks noGrp="1"/>
          </p:cNvSpPr>
          <p:nvPr>
            <p:ph type="body"/>
          </p:nvPr>
        </p:nvSpPr>
        <p:spPr>
          <a:xfrm>
            <a:off x="504000" y="1326600"/>
            <a:ext cx="4426920" cy="1568160"/>
          </a:xfrm>
          <a:prstGeom prst="rect">
            <a:avLst/>
          </a:prstGeom>
        </p:spPr>
        <p:txBody>
          <a:bodyPr lIns="0" rIns="0" tIns="0" bIns="0">
            <a:normAutofit/>
          </a:bodyPr>
          <a:p>
            <a:endParaRPr b="0" lang="el-GR" sz="3200" spc="-1" strike="noStrike">
              <a:latin typeface="Arial"/>
            </a:endParaRPr>
          </a:p>
        </p:txBody>
      </p:sp>
      <p:sp>
        <p:nvSpPr>
          <p:cNvPr id="142" name="PlaceHolder 3"/>
          <p:cNvSpPr>
            <a:spLocks noGrp="1"/>
          </p:cNvSpPr>
          <p:nvPr>
            <p:ph type="body"/>
          </p:nvPr>
        </p:nvSpPr>
        <p:spPr>
          <a:xfrm>
            <a:off x="5152680" y="1326600"/>
            <a:ext cx="4426920" cy="1568160"/>
          </a:xfrm>
          <a:prstGeom prst="rect">
            <a:avLst/>
          </a:prstGeom>
        </p:spPr>
        <p:txBody>
          <a:bodyPr lIns="0" rIns="0" tIns="0" bIns="0">
            <a:normAutofit/>
          </a:bodyPr>
          <a:p>
            <a:endParaRPr b="0" lang="el-GR" sz="3200" spc="-1" strike="noStrike">
              <a:latin typeface="Arial"/>
            </a:endParaRPr>
          </a:p>
        </p:txBody>
      </p:sp>
      <p:sp>
        <p:nvSpPr>
          <p:cNvPr id="143" name="PlaceHolder 4"/>
          <p:cNvSpPr>
            <a:spLocks noGrp="1"/>
          </p:cNvSpPr>
          <p:nvPr>
            <p:ph type="body"/>
          </p:nvPr>
        </p:nvSpPr>
        <p:spPr>
          <a:xfrm>
            <a:off x="504000" y="3044160"/>
            <a:ext cx="4426920" cy="1568160"/>
          </a:xfrm>
          <a:prstGeom prst="rect">
            <a:avLst/>
          </a:prstGeom>
        </p:spPr>
        <p:txBody>
          <a:bodyPr lIns="0" rIns="0" tIns="0" bIns="0">
            <a:normAutofit/>
          </a:bodyPr>
          <a:p>
            <a:endParaRPr b="0" lang="el-GR" sz="3200" spc="-1" strike="noStrike">
              <a:latin typeface="Arial"/>
            </a:endParaRPr>
          </a:p>
        </p:txBody>
      </p:sp>
      <p:sp>
        <p:nvSpPr>
          <p:cNvPr id="144" name="PlaceHolder 5"/>
          <p:cNvSpPr>
            <a:spLocks noGrp="1"/>
          </p:cNvSpPr>
          <p:nvPr>
            <p:ph type="body"/>
          </p:nvPr>
        </p:nvSpPr>
        <p:spPr>
          <a:xfrm>
            <a:off x="5152680" y="3044160"/>
            <a:ext cx="442692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46" name="PlaceHolder 2"/>
          <p:cNvSpPr>
            <a:spLocks noGrp="1"/>
          </p:cNvSpPr>
          <p:nvPr>
            <p:ph type="body"/>
          </p:nvPr>
        </p:nvSpPr>
        <p:spPr>
          <a:xfrm>
            <a:off x="504000" y="1326600"/>
            <a:ext cx="2920680" cy="1568160"/>
          </a:xfrm>
          <a:prstGeom prst="rect">
            <a:avLst/>
          </a:prstGeom>
        </p:spPr>
        <p:txBody>
          <a:bodyPr lIns="0" rIns="0" tIns="0" bIns="0">
            <a:normAutofit/>
          </a:bodyPr>
          <a:p>
            <a:endParaRPr b="0" lang="el-GR" sz="3200" spc="-1" strike="noStrike">
              <a:latin typeface="Arial"/>
            </a:endParaRPr>
          </a:p>
        </p:txBody>
      </p:sp>
      <p:sp>
        <p:nvSpPr>
          <p:cNvPr id="147" name="PlaceHolder 3"/>
          <p:cNvSpPr>
            <a:spLocks noGrp="1"/>
          </p:cNvSpPr>
          <p:nvPr>
            <p:ph type="body"/>
          </p:nvPr>
        </p:nvSpPr>
        <p:spPr>
          <a:xfrm>
            <a:off x="3571200" y="1326600"/>
            <a:ext cx="2920680" cy="1568160"/>
          </a:xfrm>
          <a:prstGeom prst="rect">
            <a:avLst/>
          </a:prstGeom>
        </p:spPr>
        <p:txBody>
          <a:bodyPr lIns="0" rIns="0" tIns="0" bIns="0">
            <a:normAutofit/>
          </a:bodyPr>
          <a:p>
            <a:endParaRPr b="0" lang="el-GR" sz="3200" spc="-1" strike="noStrike">
              <a:latin typeface="Arial"/>
            </a:endParaRPr>
          </a:p>
        </p:txBody>
      </p:sp>
      <p:sp>
        <p:nvSpPr>
          <p:cNvPr id="148" name="PlaceHolder 4"/>
          <p:cNvSpPr>
            <a:spLocks noGrp="1"/>
          </p:cNvSpPr>
          <p:nvPr>
            <p:ph type="body"/>
          </p:nvPr>
        </p:nvSpPr>
        <p:spPr>
          <a:xfrm>
            <a:off x="6638040" y="1326600"/>
            <a:ext cx="2920680" cy="1568160"/>
          </a:xfrm>
          <a:prstGeom prst="rect">
            <a:avLst/>
          </a:prstGeom>
        </p:spPr>
        <p:txBody>
          <a:bodyPr lIns="0" rIns="0" tIns="0" bIns="0">
            <a:normAutofit/>
          </a:bodyPr>
          <a:p>
            <a:endParaRPr b="0" lang="el-GR" sz="3200" spc="-1" strike="noStrike">
              <a:latin typeface="Arial"/>
            </a:endParaRPr>
          </a:p>
        </p:txBody>
      </p:sp>
      <p:sp>
        <p:nvSpPr>
          <p:cNvPr id="149" name="PlaceHolder 5"/>
          <p:cNvSpPr>
            <a:spLocks noGrp="1"/>
          </p:cNvSpPr>
          <p:nvPr>
            <p:ph type="body"/>
          </p:nvPr>
        </p:nvSpPr>
        <p:spPr>
          <a:xfrm>
            <a:off x="504000" y="3044160"/>
            <a:ext cx="2920680" cy="1568160"/>
          </a:xfrm>
          <a:prstGeom prst="rect">
            <a:avLst/>
          </a:prstGeom>
        </p:spPr>
        <p:txBody>
          <a:bodyPr lIns="0" rIns="0" tIns="0" bIns="0">
            <a:normAutofit/>
          </a:bodyPr>
          <a:p>
            <a:endParaRPr b="0" lang="el-GR" sz="3200" spc="-1" strike="noStrike">
              <a:latin typeface="Arial"/>
            </a:endParaRPr>
          </a:p>
        </p:txBody>
      </p:sp>
      <p:sp>
        <p:nvSpPr>
          <p:cNvPr id="150" name="PlaceHolder 6"/>
          <p:cNvSpPr>
            <a:spLocks noGrp="1"/>
          </p:cNvSpPr>
          <p:nvPr>
            <p:ph type="body"/>
          </p:nvPr>
        </p:nvSpPr>
        <p:spPr>
          <a:xfrm>
            <a:off x="3571200" y="3044160"/>
            <a:ext cx="2920680" cy="1568160"/>
          </a:xfrm>
          <a:prstGeom prst="rect">
            <a:avLst/>
          </a:prstGeom>
        </p:spPr>
        <p:txBody>
          <a:bodyPr lIns="0" rIns="0" tIns="0" bIns="0">
            <a:normAutofit/>
          </a:bodyPr>
          <a:p>
            <a:endParaRPr b="0" lang="el-GR" sz="3200" spc="-1" strike="noStrike">
              <a:latin typeface="Arial"/>
            </a:endParaRPr>
          </a:p>
        </p:txBody>
      </p:sp>
      <p:sp>
        <p:nvSpPr>
          <p:cNvPr id="151" name="PlaceHolder 7"/>
          <p:cNvSpPr>
            <a:spLocks noGrp="1"/>
          </p:cNvSpPr>
          <p:nvPr>
            <p:ph type="body"/>
          </p:nvPr>
        </p:nvSpPr>
        <p:spPr>
          <a:xfrm>
            <a:off x="6638040" y="3044160"/>
            <a:ext cx="292068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54"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55" name="PlaceHolder 2"/>
          <p:cNvSpPr>
            <a:spLocks noGrp="1"/>
          </p:cNvSpPr>
          <p:nvPr>
            <p:ph type="subTitle"/>
          </p:nvPr>
        </p:nvSpPr>
        <p:spPr>
          <a:xfrm>
            <a:off x="504000" y="1326600"/>
            <a:ext cx="9071640" cy="328824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57" name="PlaceHolder 2"/>
          <p:cNvSpPr>
            <a:spLocks noGrp="1"/>
          </p:cNvSpPr>
          <p:nvPr>
            <p:ph type="body"/>
          </p:nvPr>
        </p:nvSpPr>
        <p:spPr>
          <a:xfrm>
            <a:off x="504000" y="1326600"/>
            <a:ext cx="9071640" cy="3288240"/>
          </a:xfrm>
          <a:prstGeom prst="rect">
            <a:avLst/>
          </a:prstGeom>
        </p:spPr>
        <p:txBody>
          <a:bodyPr lIns="0" rIns="0" tIns="0" bIns="0">
            <a:normAutofit/>
          </a:bodyPr>
          <a:p>
            <a:endParaRPr b="0" lang="el-GR"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59" name="PlaceHolder 2"/>
          <p:cNvSpPr>
            <a:spLocks noGrp="1"/>
          </p:cNvSpPr>
          <p:nvPr>
            <p:ph type="body"/>
          </p:nvPr>
        </p:nvSpPr>
        <p:spPr>
          <a:xfrm>
            <a:off x="504000" y="1326600"/>
            <a:ext cx="4426920" cy="3288240"/>
          </a:xfrm>
          <a:prstGeom prst="rect">
            <a:avLst/>
          </a:prstGeom>
        </p:spPr>
        <p:txBody>
          <a:bodyPr lIns="0" rIns="0" tIns="0" bIns="0">
            <a:normAutofit/>
          </a:bodyPr>
          <a:p>
            <a:endParaRPr b="0" lang="el-GR" sz="3200" spc="-1" strike="noStrike">
              <a:latin typeface="Arial"/>
            </a:endParaRPr>
          </a:p>
        </p:txBody>
      </p:sp>
      <p:sp>
        <p:nvSpPr>
          <p:cNvPr id="160" name="PlaceHolder 3"/>
          <p:cNvSpPr>
            <a:spLocks noGrp="1"/>
          </p:cNvSpPr>
          <p:nvPr>
            <p:ph type="body"/>
          </p:nvPr>
        </p:nvSpPr>
        <p:spPr>
          <a:xfrm>
            <a:off x="5152680" y="1326600"/>
            <a:ext cx="4426920" cy="3288240"/>
          </a:xfrm>
          <a:prstGeom prst="rect">
            <a:avLst/>
          </a:prstGeom>
        </p:spPr>
        <p:txBody>
          <a:bodyPr lIns="0" rIns="0" tIns="0" bIns="0">
            <a:normAutofit/>
          </a:bodyPr>
          <a:p>
            <a:endParaRPr b="0" lang="el-GR"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1"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62" name="PlaceHolder 1"/>
          <p:cNvSpPr>
            <a:spLocks noGrp="1"/>
          </p:cNvSpPr>
          <p:nvPr>
            <p:ph type="subTitle"/>
          </p:nvPr>
        </p:nvSpPr>
        <p:spPr>
          <a:xfrm>
            <a:off x="504000" y="226080"/>
            <a:ext cx="9071640" cy="438660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3"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64" name="PlaceHolder 2"/>
          <p:cNvSpPr>
            <a:spLocks noGrp="1"/>
          </p:cNvSpPr>
          <p:nvPr>
            <p:ph type="body"/>
          </p:nvPr>
        </p:nvSpPr>
        <p:spPr>
          <a:xfrm>
            <a:off x="504000" y="1326600"/>
            <a:ext cx="4426920" cy="1568160"/>
          </a:xfrm>
          <a:prstGeom prst="rect">
            <a:avLst/>
          </a:prstGeom>
        </p:spPr>
        <p:txBody>
          <a:bodyPr lIns="0" rIns="0" tIns="0" bIns="0">
            <a:normAutofit/>
          </a:bodyPr>
          <a:p>
            <a:endParaRPr b="0" lang="el-GR" sz="3200" spc="-1" strike="noStrike">
              <a:latin typeface="Arial"/>
            </a:endParaRPr>
          </a:p>
        </p:txBody>
      </p:sp>
      <p:sp>
        <p:nvSpPr>
          <p:cNvPr id="165" name="PlaceHolder 3"/>
          <p:cNvSpPr>
            <a:spLocks noGrp="1"/>
          </p:cNvSpPr>
          <p:nvPr>
            <p:ph type="body"/>
          </p:nvPr>
        </p:nvSpPr>
        <p:spPr>
          <a:xfrm>
            <a:off x="5152680" y="1326600"/>
            <a:ext cx="4426920" cy="3288240"/>
          </a:xfrm>
          <a:prstGeom prst="rect">
            <a:avLst/>
          </a:prstGeom>
        </p:spPr>
        <p:txBody>
          <a:bodyPr lIns="0" rIns="0" tIns="0" bIns="0">
            <a:normAutofit/>
          </a:bodyPr>
          <a:p>
            <a:endParaRPr b="0" lang="el-GR" sz="3200" spc="-1" strike="noStrike">
              <a:latin typeface="Arial"/>
            </a:endParaRPr>
          </a:p>
        </p:txBody>
      </p:sp>
      <p:sp>
        <p:nvSpPr>
          <p:cNvPr id="166" name="PlaceHolder 4"/>
          <p:cNvSpPr>
            <a:spLocks noGrp="1"/>
          </p:cNvSpPr>
          <p:nvPr>
            <p:ph type="body"/>
          </p:nvPr>
        </p:nvSpPr>
        <p:spPr>
          <a:xfrm>
            <a:off x="504000" y="3044160"/>
            <a:ext cx="442692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7"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68" name="PlaceHolder 2"/>
          <p:cNvSpPr>
            <a:spLocks noGrp="1"/>
          </p:cNvSpPr>
          <p:nvPr>
            <p:ph type="body"/>
          </p:nvPr>
        </p:nvSpPr>
        <p:spPr>
          <a:xfrm>
            <a:off x="504000" y="1326600"/>
            <a:ext cx="4426920" cy="3288240"/>
          </a:xfrm>
          <a:prstGeom prst="rect">
            <a:avLst/>
          </a:prstGeom>
        </p:spPr>
        <p:txBody>
          <a:bodyPr lIns="0" rIns="0" tIns="0" bIns="0">
            <a:normAutofit/>
          </a:bodyPr>
          <a:p>
            <a:endParaRPr b="0" lang="el-GR" sz="3200" spc="-1" strike="noStrike">
              <a:latin typeface="Arial"/>
            </a:endParaRPr>
          </a:p>
        </p:txBody>
      </p:sp>
      <p:sp>
        <p:nvSpPr>
          <p:cNvPr id="169" name="PlaceHolder 3"/>
          <p:cNvSpPr>
            <a:spLocks noGrp="1"/>
          </p:cNvSpPr>
          <p:nvPr>
            <p:ph type="body"/>
          </p:nvPr>
        </p:nvSpPr>
        <p:spPr>
          <a:xfrm>
            <a:off x="5152680" y="1326600"/>
            <a:ext cx="4426920" cy="1568160"/>
          </a:xfrm>
          <a:prstGeom prst="rect">
            <a:avLst/>
          </a:prstGeom>
        </p:spPr>
        <p:txBody>
          <a:bodyPr lIns="0" rIns="0" tIns="0" bIns="0">
            <a:normAutofit/>
          </a:bodyPr>
          <a:p>
            <a:endParaRPr b="0" lang="el-GR" sz="3200" spc="-1" strike="noStrike">
              <a:latin typeface="Arial"/>
            </a:endParaRPr>
          </a:p>
        </p:txBody>
      </p:sp>
      <p:sp>
        <p:nvSpPr>
          <p:cNvPr id="170" name="PlaceHolder 4"/>
          <p:cNvSpPr>
            <a:spLocks noGrp="1"/>
          </p:cNvSpPr>
          <p:nvPr>
            <p:ph type="body"/>
          </p:nvPr>
        </p:nvSpPr>
        <p:spPr>
          <a:xfrm>
            <a:off x="5152680" y="3044160"/>
            <a:ext cx="442692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71"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72" name="PlaceHolder 2"/>
          <p:cNvSpPr>
            <a:spLocks noGrp="1"/>
          </p:cNvSpPr>
          <p:nvPr>
            <p:ph type="body"/>
          </p:nvPr>
        </p:nvSpPr>
        <p:spPr>
          <a:xfrm>
            <a:off x="504000" y="1326600"/>
            <a:ext cx="4426920" cy="1568160"/>
          </a:xfrm>
          <a:prstGeom prst="rect">
            <a:avLst/>
          </a:prstGeom>
        </p:spPr>
        <p:txBody>
          <a:bodyPr lIns="0" rIns="0" tIns="0" bIns="0">
            <a:normAutofit/>
          </a:bodyPr>
          <a:p>
            <a:endParaRPr b="0" lang="el-GR" sz="3200" spc="-1" strike="noStrike">
              <a:latin typeface="Arial"/>
            </a:endParaRPr>
          </a:p>
        </p:txBody>
      </p:sp>
      <p:sp>
        <p:nvSpPr>
          <p:cNvPr id="173" name="PlaceHolder 3"/>
          <p:cNvSpPr>
            <a:spLocks noGrp="1"/>
          </p:cNvSpPr>
          <p:nvPr>
            <p:ph type="body"/>
          </p:nvPr>
        </p:nvSpPr>
        <p:spPr>
          <a:xfrm>
            <a:off x="5152680" y="1326600"/>
            <a:ext cx="4426920" cy="1568160"/>
          </a:xfrm>
          <a:prstGeom prst="rect">
            <a:avLst/>
          </a:prstGeom>
        </p:spPr>
        <p:txBody>
          <a:bodyPr lIns="0" rIns="0" tIns="0" bIns="0">
            <a:normAutofit/>
          </a:bodyPr>
          <a:p>
            <a:endParaRPr b="0" lang="el-GR" sz="3200" spc="-1" strike="noStrike">
              <a:latin typeface="Arial"/>
            </a:endParaRPr>
          </a:p>
        </p:txBody>
      </p:sp>
      <p:sp>
        <p:nvSpPr>
          <p:cNvPr id="174" name="PlaceHolder 4"/>
          <p:cNvSpPr>
            <a:spLocks noGrp="1"/>
          </p:cNvSpPr>
          <p:nvPr>
            <p:ph type="body"/>
          </p:nvPr>
        </p:nvSpPr>
        <p:spPr>
          <a:xfrm>
            <a:off x="504000" y="3044160"/>
            <a:ext cx="907164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5"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76" name="PlaceHolder 2"/>
          <p:cNvSpPr>
            <a:spLocks noGrp="1"/>
          </p:cNvSpPr>
          <p:nvPr>
            <p:ph type="body"/>
          </p:nvPr>
        </p:nvSpPr>
        <p:spPr>
          <a:xfrm>
            <a:off x="504000" y="1326600"/>
            <a:ext cx="9071640" cy="1568160"/>
          </a:xfrm>
          <a:prstGeom prst="rect">
            <a:avLst/>
          </a:prstGeom>
        </p:spPr>
        <p:txBody>
          <a:bodyPr lIns="0" rIns="0" tIns="0" bIns="0">
            <a:normAutofit/>
          </a:bodyPr>
          <a:p>
            <a:endParaRPr b="0" lang="el-GR" sz="3200" spc="-1" strike="noStrike">
              <a:latin typeface="Arial"/>
            </a:endParaRPr>
          </a:p>
        </p:txBody>
      </p:sp>
      <p:sp>
        <p:nvSpPr>
          <p:cNvPr id="177" name="PlaceHolder 3"/>
          <p:cNvSpPr>
            <a:spLocks noGrp="1"/>
          </p:cNvSpPr>
          <p:nvPr>
            <p:ph type="body"/>
          </p:nvPr>
        </p:nvSpPr>
        <p:spPr>
          <a:xfrm>
            <a:off x="504000" y="3044160"/>
            <a:ext cx="907164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79" name="PlaceHolder 2"/>
          <p:cNvSpPr>
            <a:spLocks noGrp="1"/>
          </p:cNvSpPr>
          <p:nvPr>
            <p:ph type="body"/>
          </p:nvPr>
        </p:nvSpPr>
        <p:spPr>
          <a:xfrm>
            <a:off x="504000" y="1326600"/>
            <a:ext cx="4426920" cy="1568160"/>
          </a:xfrm>
          <a:prstGeom prst="rect">
            <a:avLst/>
          </a:prstGeom>
        </p:spPr>
        <p:txBody>
          <a:bodyPr lIns="0" rIns="0" tIns="0" bIns="0">
            <a:normAutofit/>
          </a:bodyPr>
          <a:p>
            <a:endParaRPr b="0" lang="el-GR" sz="3200" spc="-1" strike="noStrike">
              <a:latin typeface="Arial"/>
            </a:endParaRPr>
          </a:p>
        </p:txBody>
      </p:sp>
      <p:sp>
        <p:nvSpPr>
          <p:cNvPr id="180" name="PlaceHolder 3"/>
          <p:cNvSpPr>
            <a:spLocks noGrp="1"/>
          </p:cNvSpPr>
          <p:nvPr>
            <p:ph type="body"/>
          </p:nvPr>
        </p:nvSpPr>
        <p:spPr>
          <a:xfrm>
            <a:off x="5152680" y="1326600"/>
            <a:ext cx="4426920" cy="1568160"/>
          </a:xfrm>
          <a:prstGeom prst="rect">
            <a:avLst/>
          </a:prstGeom>
        </p:spPr>
        <p:txBody>
          <a:bodyPr lIns="0" rIns="0" tIns="0" bIns="0">
            <a:normAutofit/>
          </a:bodyPr>
          <a:p>
            <a:endParaRPr b="0" lang="el-GR" sz="3200" spc="-1" strike="noStrike">
              <a:latin typeface="Arial"/>
            </a:endParaRPr>
          </a:p>
        </p:txBody>
      </p:sp>
      <p:sp>
        <p:nvSpPr>
          <p:cNvPr id="181" name="PlaceHolder 4"/>
          <p:cNvSpPr>
            <a:spLocks noGrp="1"/>
          </p:cNvSpPr>
          <p:nvPr>
            <p:ph type="body"/>
          </p:nvPr>
        </p:nvSpPr>
        <p:spPr>
          <a:xfrm>
            <a:off x="504000" y="3044160"/>
            <a:ext cx="4426920" cy="1568160"/>
          </a:xfrm>
          <a:prstGeom prst="rect">
            <a:avLst/>
          </a:prstGeom>
        </p:spPr>
        <p:txBody>
          <a:bodyPr lIns="0" rIns="0" tIns="0" bIns="0">
            <a:normAutofit/>
          </a:bodyPr>
          <a:p>
            <a:endParaRPr b="0" lang="el-GR" sz="3200" spc="-1" strike="noStrike">
              <a:latin typeface="Arial"/>
            </a:endParaRPr>
          </a:p>
        </p:txBody>
      </p:sp>
      <p:sp>
        <p:nvSpPr>
          <p:cNvPr id="182" name="PlaceHolder 5"/>
          <p:cNvSpPr>
            <a:spLocks noGrp="1"/>
          </p:cNvSpPr>
          <p:nvPr>
            <p:ph type="body"/>
          </p:nvPr>
        </p:nvSpPr>
        <p:spPr>
          <a:xfrm>
            <a:off x="5152680" y="3044160"/>
            <a:ext cx="442692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226080"/>
            <a:ext cx="9071640" cy="438660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83"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84" name="PlaceHolder 2"/>
          <p:cNvSpPr>
            <a:spLocks noGrp="1"/>
          </p:cNvSpPr>
          <p:nvPr>
            <p:ph type="body"/>
          </p:nvPr>
        </p:nvSpPr>
        <p:spPr>
          <a:xfrm>
            <a:off x="504000" y="1326600"/>
            <a:ext cx="2920680" cy="1568160"/>
          </a:xfrm>
          <a:prstGeom prst="rect">
            <a:avLst/>
          </a:prstGeom>
        </p:spPr>
        <p:txBody>
          <a:bodyPr lIns="0" rIns="0" tIns="0" bIns="0">
            <a:normAutofit/>
          </a:bodyPr>
          <a:p>
            <a:endParaRPr b="0" lang="el-GR" sz="3200" spc="-1" strike="noStrike">
              <a:latin typeface="Arial"/>
            </a:endParaRPr>
          </a:p>
        </p:txBody>
      </p:sp>
      <p:sp>
        <p:nvSpPr>
          <p:cNvPr id="185" name="PlaceHolder 3"/>
          <p:cNvSpPr>
            <a:spLocks noGrp="1"/>
          </p:cNvSpPr>
          <p:nvPr>
            <p:ph type="body"/>
          </p:nvPr>
        </p:nvSpPr>
        <p:spPr>
          <a:xfrm>
            <a:off x="3571200" y="1326600"/>
            <a:ext cx="2920680" cy="1568160"/>
          </a:xfrm>
          <a:prstGeom prst="rect">
            <a:avLst/>
          </a:prstGeom>
        </p:spPr>
        <p:txBody>
          <a:bodyPr lIns="0" rIns="0" tIns="0" bIns="0">
            <a:normAutofit/>
          </a:bodyPr>
          <a:p>
            <a:endParaRPr b="0" lang="el-GR" sz="3200" spc="-1" strike="noStrike">
              <a:latin typeface="Arial"/>
            </a:endParaRPr>
          </a:p>
        </p:txBody>
      </p:sp>
      <p:sp>
        <p:nvSpPr>
          <p:cNvPr id="186" name="PlaceHolder 4"/>
          <p:cNvSpPr>
            <a:spLocks noGrp="1"/>
          </p:cNvSpPr>
          <p:nvPr>
            <p:ph type="body"/>
          </p:nvPr>
        </p:nvSpPr>
        <p:spPr>
          <a:xfrm>
            <a:off x="6638040" y="1326600"/>
            <a:ext cx="2920680" cy="1568160"/>
          </a:xfrm>
          <a:prstGeom prst="rect">
            <a:avLst/>
          </a:prstGeom>
        </p:spPr>
        <p:txBody>
          <a:bodyPr lIns="0" rIns="0" tIns="0" bIns="0">
            <a:normAutofit/>
          </a:bodyPr>
          <a:p>
            <a:endParaRPr b="0" lang="el-GR" sz="3200" spc="-1" strike="noStrike">
              <a:latin typeface="Arial"/>
            </a:endParaRPr>
          </a:p>
        </p:txBody>
      </p:sp>
      <p:sp>
        <p:nvSpPr>
          <p:cNvPr id="187" name="PlaceHolder 5"/>
          <p:cNvSpPr>
            <a:spLocks noGrp="1"/>
          </p:cNvSpPr>
          <p:nvPr>
            <p:ph type="body"/>
          </p:nvPr>
        </p:nvSpPr>
        <p:spPr>
          <a:xfrm>
            <a:off x="504000" y="3044160"/>
            <a:ext cx="2920680" cy="1568160"/>
          </a:xfrm>
          <a:prstGeom prst="rect">
            <a:avLst/>
          </a:prstGeom>
        </p:spPr>
        <p:txBody>
          <a:bodyPr lIns="0" rIns="0" tIns="0" bIns="0">
            <a:normAutofit/>
          </a:bodyPr>
          <a:p>
            <a:endParaRPr b="0" lang="el-GR" sz="3200" spc="-1" strike="noStrike">
              <a:latin typeface="Arial"/>
            </a:endParaRPr>
          </a:p>
        </p:txBody>
      </p:sp>
      <p:sp>
        <p:nvSpPr>
          <p:cNvPr id="188" name="PlaceHolder 6"/>
          <p:cNvSpPr>
            <a:spLocks noGrp="1"/>
          </p:cNvSpPr>
          <p:nvPr>
            <p:ph type="body"/>
          </p:nvPr>
        </p:nvSpPr>
        <p:spPr>
          <a:xfrm>
            <a:off x="3571200" y="3044160"/>
            <a:ext cx="2920680" cy="1568160"/>
          </a:xfrm>
          <a:prstGeom prst="rect">
            <a:avLst/>
          </a:prstGeom>
        </p:spPr>
        <p:txBody>
          <a:bodyPr lIns="0" rIns="0" tIns="0" bIns="0">
            <a:normAutofit/>
          </a:bodyPr>
          <a:p>
            <a:endParaRPr b="0" lang="el-GR" sz="3200" spc="-1" strike="noStrike">
              <a:latin typeface="Arial"/>
            </a:endParaRPr>
          </a:p>
        </p:txBody>
      </p:sp>
      <p:sp>
        <p:nvSpPr>
          <p:cNvPr id="189" name="PlaceHolder 7"/>
          <p:cNvSpPr>
            <a:spLocks noGrp="1"/>
          </p:cNvSpPr>
          <p:nvPr>
            <p:ph type="body"/>
          </p:nvPr>
        </p:nvSpPr>
        <p:spPr>
          <a:xfrm>
            <a:off x="6638040" y="3044160"/>
            <a:ext cx="292068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2"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93" name="PlaceHolder 2"/>
          <p:cNvSpPr>
            <a:spLocks noGrp="1"/>
          </p:cNvSpPr>
          <p:nvPr>
            <p:ph type="subTitle"/>
          </p:nvPr>
        </p:nvSpPr>
        <p:spPr>
          <a:xfrm>
            <a:off x="504000" y="1326600"/>
            <a:ext cx="9071640" cy="328824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4"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95" name="PlaceHolder 2"/>
          <p:cNvSpPr>
            <a:spLocks noGrp="1"/>
          </p:cNvSpPr>
          <p:nvPr>
            <p:ph type="body"/>
          </p:nvPr>
        </p:nvSpPr>
        <p:spPr>
          <a:xfrm>
            <a:off x="504000" y="1326600"/>
            <a:ext cx="9071640" cy="3288240"/>
          </a:xfrm>
          <a:prstGeom prst="rect">
            <a:avLst/>
          </a:prstGeom>
        </p:spPr>
        <p:txBody>
          <a:bodyPr lIns="0" rIns="0" tIns="0" bIns="0">
            <a:normAutofit/>
          </a:bodyPr>
          <a:p>
            <a:endParaRPr b="0" lang="el-GR" sz="3200" spc="-1" strike="noStrike">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97" name="PlaceHolder 2"/>
          <p:cNvSpPr>
            <a:spLocks noGrp="1"/>
          </p:cNvSpPr>
          <p:nvPr>
            <p:ph type="body"/>
          </p:nvPr>
        </p:nvSpPr>
        <p:spPr>
          <a:xfrm>
            <a:off x="504000" y="1326600"/>
            <a:ext cx="4426920" cy="3288240"/>
          </a:xfrm>
          <a:prstGeom prst="rect">
            <a:avLst/>
          </a:prstGeom>
        </p:spPr>
        <p:txBody>
          <a:bodyPr lIns="0" rIns="0" tIns="0" bIns="0">
            <a:normAutofit/>
          </a:bodyPr>
          <a:p>
            <a:endParaRPr b="0" lang="el-GR" sz="3200" spc="-1" strike="noStrike">
              <a:latin typeface="Arial"/>
            </a:endParaRPr>
          </a:p>
        </p:txBody>
      </p:sp>
      <p:sp>
        <p:nvSpPr>
          <p:cNvPr id="198" name="PlaceHolder 3"/>
          <p:cNvSpPr>
            <a:spLocks noGrp="1"/>
          </p:cNvSpPr>
          <p:nvPr>
            <p:ph type="body"/>
          </p:nvPr>
        </p:nvSpPr>
        <p:spPr>
          <a:xfrm>
            <a:off x="5152680" y="1326600"/>
            <a:ext cx="4426920" cy="3288240"/>
          </a:xfrm>
          <a:prstGeom prst="rect">
            <a:avLst/>
          </a:prstGeom>
        </p:spPr>
        <p:txBody>
          <a:bodyPr lIns="0" rIns="0" tIns="0" bIns="0">
            <a:normAutofit/>
          </a:bodyPr>
          <a:p>
            <a:endParaRPr b="0" lang="el-GR" sz="3200" spc="-1" strike="noStrike">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99"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0" name="PlaceHolder 1"/>
          <p:cNvSpPr>
            <a:spLocks noGrp="1"/>
          </p:cNvSpPr>
          <p:nvPr>
            <p:ph type="subTitle"/>
          </p:nvPr>
        </p:nvSpPr>
        <p:spPr>
          <a:xfrm>
            <a:off x="504000" y="226080"/>
            <a:ext cx="9071640" cy="438660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1"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202" name="PlaceHolder 2"/>
          <p:cNvSpPr>
            <a:spLocks noGrp="1"/>
          </p:cNvSpPr>
          <p:nvPr>
            <p:ph type="body"/>
          </p:nvPr>
        </p:nvSpPr>
        <p:spPr>
          <a:xfrm>
            <a:off x="504000" y="1326600"/>
            <a:ext cx="4426920" cy="1568160"/>
          </a:xfrm>
          <a:prstGeom prst="rect">
            <a:avLst/>
          </a:prstGeom>
        </p:spPr>
        <p:txBody>
          <a:bodyPr lIns="0" rIns="0" tIns="0" bIns="0">
            <a:normAutofit/>
          </a:bodyPr>
          <a:p>
            <a:endParaRPr b="0" lang="el-GR" sz="3200" spc="-1" strike="noStrike">
              <a:latin typeface="Arial"/>
            </a:endParaRPr>
          </a:p>
        </p:txBody>
      </p:sp>
      <p:sp>
        <p:nvSpPr>
          <p:cNvPr id="203" name="PlaceHolder 3"/>
          <p:cNvSpPr>
            <a:spLocks noGrp="1"/>
          </p:cNvSpPr>
          <p:nvPr>
            <p:ph type="body"/>
          </p:nvPr>
        </p:nvSpPr>
        <p:spPr>
          <a:xfrm>
            <a:off x="5152680" y="1326600"/>
            <a:ext cx="4426920" cy="3288240"/>
          </a:xfrm>
          <a:prstGeom prst="rect">
            <a:avLst/>
          </a:prstGeom>
        </p:spPr>
        <p:txBody>
          <a:bodyPr lIns="0" rIns="0" tIns="0" bIns="0">
            <a:normAutofit/>
          </a:bodyPr>
          <a:p>
            <a:endParaRPr b="0" lang="el-GR" sz="3200" spc="-1" strike="noStrike">
              <a:latin typeface="Arial"/>
            </a:endParaRPr>
          </a:p>
        </p:txBody>
      </p:sp>
      <p:sp>
        <p:nvSpPr>
          <p:cNvPr id="204" name="PlaceHolder 4"/>
          <p:cNvSpPr>
            <a:spLocks noGrp="1"/>
          </p:cNvSpPr>
          <p:nvPr>
            <p:ph type="body"/>
          </p:nvPr>
        </p:nvSpPr>
        <p:spPr>
          <a:xfrm>
            <a:off x="504000" y="3044160"/>
            <a:ext cx="442692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5"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206" name="PlaceHolder 2"/>
          <p:cNvSpPr>
            <a:spLocks noGrp="1"/>
          </p:cNvSpPr>
          <p:nvPr>
            <p:ph type="body"/>
          </p:nvPr>
        </p:nvSpPr>
        <p:spPr>
          <a:xfrm>
            <a:off x="504000" y="1326600"/>
            <a:ext cx="4426920" cy="3288240"/>
          </a:xfrm>
          <a:prstGeom prst="rect">
            <a:avLst/>
          </a:prstGeom>
        </p:spPr>
        <p:txBody>
          <a:bodyPr lIns="0" rIns="0" tIns="0" bIns="0">
            <a:normAutofit/>
          </a:bodyPr>
          <a:p>
            <a:endParaRPr b="0" lang="el-GR" sz="3200" spc="-1" strike="noStrike">
              <a:latin typeface="Arial"/>
            </a:endParaRPr>
          </a:p>
        </p:txBody>
      </p:sp>
      <p:sp>
        <p:nvSpPr>
          <p:cNvPr id="207" name="PlaceHolder 3"/>
          <p:cNvSpPr>
            <a:spLocks noGrp="1"/>
          </p:cNvSpPr>
          <p:nvPr>
            <p:ph type="body"/>
          </p:nvPr>
        </p:nvSpPr>
        <p:spPr>
          <a:xfrm>
            <a:off x="5152680" y="1326600"/>
            <a:ext cx="4426920" cy="1568160"/>
          </a:xfrm>
          <a:prstGeom prst="rect">
            <a:avLst/>
          </a:prstGeom>
        </p:spPr>
        <p:txBody>
          <a:bodyPr lIns="0" rIns="0" tIns="0" bIns="0">
            <a:normAutofit/>
          </a:bodyPr>
          <a:p>
            <a:endParaRPr b="0" lang="el-GR" sz="3200" spc="-1" strike="noStrike">
              <a:latin typeface="Arial"/>
            </a:endParaRPr>
          </a:p>
        </p:txBody>
      </p:sp>
      <p:sp>
        <p:nvSpPr>
          <p:cNvPr id="208" name="PlaceHolder 4"/>
          <p:cNvSpPr>
            <a:spLocks noGrp="1"/>
          </p:cNvSpPr>
          <p:nvPr>
            <p:ph type="body"/>
          </p:nvPr>
        </p:nvSpPr>
        <p:spPr>
          <a:xfrm>
            <a:off x="5152680" y="3044160"/>
            <a:ext cx="442692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09"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210" name="PlaceHolder 2"/>
          <p:cNvSpPr>
            <a:spLocks noGrp="1"/>
          </p:cNvSpPr>
          <p:nvPr>
            <p:ph type="body"/>
          </p:nvPr>
        </p:nvSpPr>
        <p:spPr>
          <a:xfrm>
            <a:off x="504000" y="1326600"/>
            <a:ext cx="4426920" cy="1568160"/>
          </a:xfrm>
          <a:prstGeom prst="rect">
            <a:avLst/>
          </a:prstGeom>
        </p:spPr>
        <p:txBody>
          <a:bodyPr lIns="0" rIns="0" tIns="0" bIns="0">
            <a:normAutofit/>
          </a:bodyPr>
          <a:p>
            <a:endParaRPr b="0" lang="el-GR" sz="3200" spc="-1" strike="noStrike">
              <a:latin typeface="Arial"/>
            </a:endParaRPr>
          </a:p>
        </p:txBody>
      </p:sp>
      <p:sp>
        <p:nvSpPr>
          <p:cNvPr id="211" name="PlaceHolder 3"/>
          <p:cNvSpPr>
            <a:spLocks noGrp="1"/>
          </p:cNvSpPr>
          <p:nvPr>
            <p:ph type="body"/>
          </p:nvPr>
        </p:nvSpPr>
        <p:spPr>
          <a:xfrm>
            <a:off x="5152680" y="1326600"/>
            <a:ext cx="4426920" cy="1568160"/>
          </a:xfrm>
          <a:prstGeom prst="rect">
            <a:avLst/>
          </a:prstGeom>
        </p:spPr>
        <p:txBody>
          <a:bodyPr lIns="0" rIns="0" tIns="0" bIns="0">
            <a:normAutofit/>
          </a:bodyPr>
          <a:p>
            <a:endParaRPr b="0" lang="el-GR" sz="3200" spc="-1" strike="noStrike">
              <a:latin typeface="Arial"/>
            </a:endParaRPr>
          </a:p>
        </p:txBody>
      </p:sp>
      <p:sp>
        <p:nvSpPr>
          <p:cNvPr id="212" name="PlaceHolder 4"/>
          <p:cNvSpPr>
            <a:spLocks noGrp="1"/>
          </p:cNvSpPr>
          <p:nvPr>
            <p:ph type="body"/>
          </p:nvPr>
        </p:nvSpPr>
        <p:spPr>
          <a:xfrm>
            <a:off x="504000" y="3044160"/>
            <a:ext cx="907164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2" name="PlaceHolder 2"/>
          <p:cNvSpPr>
            <a:spLocks noGrp="1"/>
          </p:cNvSpPr>
          <p:nvPr>
            <p:ph type="body"/>
          </p:nvPr>
        </p:nvSpPr>
        <p:spPr>
          <a:xfrm>
            <a:off x="504000" y="1326600"/>
            <a:ext cx="4426920" cy="1568160"/>
          </a:xfrm>
          <a:prstGeom prst="rect">
            <a:avLst/>
          </a:prstGeom>
        </p:spPr>
        <p:txBody>
          <a:bodyPr lIns="0" rIns="0" tIns="0" bIns="0">
            <a:normAutofit/>
          </a:bodyPr>
          <a:p>
            <a:endParaRPr b="0" lang="el-GR" sz="3200" spc="-1" strike="noStrike">
              <a:latin typeface="Arial"/>
            </a:endParaRPr>
          </a:p>
        </p:txBody>
      </p:sp>
      <p:sp>
        <p:nvSpPr>
          <p:cNvPr id="13" name="PlaceHolder 3"/>
          <p:cNvSpPr>
            <a:spLocks noGrp="1"/>
          </p:cNvSpPr>
          <p:nvPr>
            <p:ph type="body"/>
          </p:nvPr>
        </p:nvSpPr>
        <p:spPr>
          <a:xfrm>
            <a:off x="5152680" y="1326600"/>
            <a:ext cx="4426920" cy="3288240"/>
          </a:xfrm>
          <a:prstGeom prst="rect">
            <a:avLst/>
          </a:prstGeom>
        </p:spPr>
        <p:txBody>
          <a:bodyPr lIns="0" rIns="0" tIns="0" bIns="0">
            <a:normAutofit/>
          </a:bodyPr>
          <a:p>
            <a:endParaRPr b="0" lang="el-GR" sz="3200" spc="-1" strike="noStrike">
              <a:latin typeface="Arial"/>
            </a:endParaRPr>
          </a:p>
        </p:txBody>
      </p:sp>
      <p:sp>
        <p:nvSpPr>
          <p:cNvPr id="14" name="PlaceHolder 4"/>
          <p:cNvSpPr>
            <a:spLocks noGrp="1"/>
          </p:cNvSpPr>
          <p:nvPr>
            <p:ph type="body"/>
          </p:nvPr>
        </p:nvSpPr>
        <p:spPr>
          <a:xfrm>
            <a:off x="504000" y="3044160"/>
            <a:ext cx="442692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3"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214" name="PlaceHolder 2"/>
          <p:cNvSpPr>
            <a:spLocks noGrp="1"/>
          </p:cNvSpPr>
          <p:nvPr>
            <p:ph type="body"/>
          </p:nvPr>
        </p:nvSpPr>
        <p:spPr>
          <a:xfrm>
            <a:off x="504000" y="1326600"/>
            <a:ext cx="9071640" cy="1568160"/>
          </a:xfrm>
          <a:prstGeom prst="rect">
            <a:avLst/>
          </a:prstGeom>
        </p:spPr>
        <p:txBody>
          <a:bodyPr lIns="0" rIns="0" tIns="0" bIns="0">
            <a:normAutofit/>
          </a:bodyPr>
          <a:p>
            <a:endParaRPr b="0" lang="el-GR" sz="3200" spc="-1" strike="noStrike">
              <a:latin typeface="Arial"/>
            </a:endParaRPr>
          </a:p>
        </p:txBody>
      </p:sp>
      <p:sp>
        <p:nvSpPr>
          <p:cNvPr id="215" name="PlaceHolder 3"/>
          <p:cNvSpPr>
            <a:spLocks noGrp="1"/>
          </p:cNvSpPr>
          <p:nvPr>
            <p:ph type="body"/>
          </p:nvPr>
        </p:nvSpPr>
        <p:spPr>
          <a:xfrm>
            <a:off x="504000" y="3044160"/>
            <a:ext cx="907164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217" name="PlaceHolder 2"/>
          <p:cNvSpPr>
            <a:spLocks noGrp="1"/>
          </p:cNvSpPr>
          <p:nvPr>
            <p:ph type="body"/>
          </p:nvPr>
        </p:nvSpPr>
        <p:spPr>
          <a:xfrm>
            <a:off x="504000" y="1326600"/>
            <a:ext cx="4426920" cy="1568160"/>
          </a:xfrm>
          <a:prstGeom prst="rect">
            <a:avLst/>
          </a:prstGeom>
        </p:spPr>
        <p:txBody>
          <a:bodyPr lIns="0" rIns="0" tIns="0" bIns="0">
            <a:normAutofit/>
          </a:bodyPr>
          <a:p>
            <a:endParaRPr b="0" lang="el-GR" sz="3200" spc="-1" strike="noStrike">
              <a:latin typeface="Arial"/>
            </a:endParaRPr>
          </a:p>
        </p:txBody>
      </p:sp>
      <p:sp>
        <p:nvSpPr>
          <p:cNvPr id="218" name="PlaceHolder 3"/>
          <p:cNvSpPr>
            <a:spLocks noGrp="1"/>
          </p:cNvSpPr>
          <p:nvPr>
            <p:ph type="body"/>
          </p:nvPr>
        </p:nvSpPr>
        <p:spPr>
          <a:xfrm>
            <a:off x="5152680" y="1326600"/>
            <a:ext cx="4426920" cy="1568160"/>
          </a:xfrm>
          <a:prstGeom prst="rect">
            <a:avLst/>
          </a:prstGeom>
        </p:spPr>
        <p:txBody>
          <a:bodyPr lIns="0" rIns="0" tIns="0" bIns="0">
            <a:normAutofit/>
          </a:bodyPr>
          <a:p>
            <a:endParaRPr b="0" lang="el-GR" sz="3200" spc="-1" strike="noStrike">
              <a:latin typeface="Arial"/>
            </a:endParaRPr>
          </a:p>
        </p:txBody>
      </p:sp>
      <p:sp>
        <p:nvSpPr>
          <p:cNvPr id="219" name="PlaceHolder 4"/>
          <p:cNvSpPr>
            <a:spLocks noGrp="1"/>
          </p:cNvSpPr>
          <p:nvPr>
            <p:ph type="body"/>
          </p:nvPr>
        </p:nvSpPr>
        <p:spPr>
          <a:xfrm>
            <a:off x="504000" y="3044160"/>
            <a:ext cx="4426920" cy="1568160"/>
          </a:xfrm>
          <a:prstGeom prst="rect">
            <a:avLst/>
          </a:prstGeom>
        </p:spPr>
        <p:txBody>
          <a:bodyPr lIns="0" rIns="0" tIns="0" bIns="0">
            <a:normAutofit/>
          </a:bodyPr>
          <a:p>
            <a:endParaRPr b="0" lang="el-GR" sz="3200" spc="-1" strike="noStrike">
              <a:latin typeface="Arial"/>
            </a:endParaRPr>
          </a:p>
        </p:txBody>
      </p:sp>
      <p:sp>
        <p:nvSpPr>
          <p:cNvPr id="220" name="PlaceHolder 5"/>
          <p:cNvSpPr>
            <a:spLocks noGrp="1"/>
          </p:cNvSpPr>
          <p:nvPr>
            <p:ph type="body"/>
          </p:nvPr>
        </p:nvSpPr>
        <p:spPr>
          <a:xfrm>
            <a:off x="5152680" y="3044160"/>
            <a:ext cx="442692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1"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222" name="PlaceHolder 2"/>
          <p:cNvSpPr>
            <a:spLocks noGrp="1"/>
          </p:cNvSpPr>
          <p:nvPr>
            <p:ph type="body"/>
          </p:nvPr>
        </p:nvSpPr>
        <p:spPr>
          <a:xfrm>
            <a:off x="504000" y="1326600"/>
            <a:ext cx="2920680" cy="1568160"/>
          </a:xfrm>
          <a:prstGeom prst="rect">
            <a:avLst/>
          </a:prstGeom>
        </p:spPr>
        <p:txBody>
          <a:bodyPr lIns="0" rIns="0" tIns="0" bIns="0">
            <a:normAutofit/>
          </a:bodyPr>
          <a:p>
            <a:endParaRPr b="0" lang="el-GR" sz="3200" spc="-1" strike="noStrike">
              <a:latin typeface="Arial"/>
            </a:endParaRPr>
          </a:p>
        </p:txBody>
      </p:sp>
      <p:sp>
        <p:nvSpPr>
          <p:cNvPr id="223" name="PlaceHolder 3"/>
          <p:cNvSpPr>
            <a:spLocks noGrp="1"/>
          </p:cNvSpPr>
          <p:nvPr>
            <p:ph type="body"/>
          </p:nvPr>
        </p:nvSpPr>
        <p:spPr>
          <a:xfrm>
            <a:off x="3571200" y="1326600"/>
            <a:ext cx="2920680" cy="1568160"/>
          </a:xfrm>
          <a:prstGeom prst="rect">
            <a:avLst/>
          </a:prstGeom>
        </p:spPr>
        <p:txBody>
          <a:bodyPr lIns="0" rIns="0" tIns="0" bIns="0">
            <a:normAutofit/>
          </a:bodyPr>
          <a:p>
            <a:endParaRPr b="0" lang="el-GR" sz="3200" spc="-1" strike="noStrike">
              <a:latin typeface="Arial"/>
            </a:endParaRPr>
          </a:p>
        </p:txBody>
      </p:sp>
      <p:sp>
        <p:nvSpPr>
          <p:cNvPr id="224" name="PlaceHolder 4"/>
          <p:cNvSpPr>
            <a:spLocks noGrp="1"/>
          </p:cNvSpPr>
          <p:nvPr>
            <p:ph type="body"/>
          </p:nvPr>
        </p:nvSpPr>
        <p:spPr>
          <a:xfrm>
            <a:off x="6638040" y="1326600"/>
            <a:ext cx="2920680" cy="1568160"/>
          </a:xfrm>
          <a:prstGeom prst="rect">
            <a:avLst/>
          </a:prstGeom>
        </p:spPr>
        <p:txBody>
          <a:bodyPr lIns="0" rIns="0" tIns="0" bIns="0">
            <a:normAutofit/>
          </a:bodyPr>
          <a:p>
            <a:endParaRPr b="0" lang="el-GR" sz="3200" spc="-1" strike="noStrike">
              <a:latin typeface="Arial"/>
            </a:endParaRPr>
          </a:p>
        </p:txBody>
      </p:sp>
      <p:sp>
        <p:nvSpPr>
          <p:cNvPr id="225" name="PlaceHolder 5"/>
          <p:cNvSpPr>
            <a:spLocks noGrp="1"/>
          </p:cNvSpPr>
          <p:nvPr>
            <p:ph type="body"/>
          </p:nvPr>
        </p:nvSpPr>
        <p:spPr>
          <a:xfrm>
            <a:off x="504000" y="3044160"/>
            <a:ext cx="2920680" cy="1568160"/>
          </a:xfrm>
          <a:prstGeom prst="rect">
            <a:avLst/>
          </a:prstGeom>
        </p:spPr>
        <p:txBody>
          <a:bodyPr lIns="0" rIns="0" tIns="0" bIns="0">
            <a:normAutofit/>
          </a:bodyPr>
          <a:p>
            <a:endParaRPr b="0" lang="el-GR" sz="3200" spc="-1" strike="noStrike">
              <a:latin typeface="Arial"/>
            </a:endParaRPr>
          </a:p>
        </p:txBody>
      </p:sp>
      <p:sp>
        <p:nvSpPr>
          <p:cNvPr id="226" name="PlaceHolder 6"/>
          <p:cNvSpPr>
            <a:spLocks noGrp="1"/>
          </p:cNvSpPr>
          <p:nvPr>
            <p:ph type="body"/>
          </p:nvPr>
        </p:nvSpPr>
        <p:spPr>
          <a:xfrm>
            <a:off x="3571200" y="3044160"/>
            <a:ext cx="2920680" cy="1568160"/>
          </a:xfrm>
          <a:prstGeom prst="rect">
            <a:avLst/>
          </a:prstGeom>
        </p:spPr>
        <p:txBody>
          <a:bodyPr lIns="0" rIns="0" tIns="0" bIns="0">
            <a:normAutofit/>
          </a:bodyPr>
          <a:p>
            <a:endParaRPr b="0" lang="el-GR" sz="3200" spc="-1" strike="noStrike">
              <a:latin typeface="Arial"/>
            </a:endParaRPr>
          </a:p>
        </p:txBody>
      </p:sp>
      <p:sp>
        <p:nvSpPr>
          <p:cNvPr id="227" name="PlaceHolder 7"/>
          <p:cNvSpPr>
            <a:spLocks noGrp="1"/>
          </p:cNvSpPr>
          <p:nvPr>
            <p:ph type="body"/>
          </p:nvPr>
        </p:nvSpPr>
        <p:spPr>
          <a:xfrm>
            <a:off x="6638040" y="3044160"/>
            <a:ext cx="292068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16" name="PlaceHolder 2"/>
          <p:cNvSpPr>
            <a:spLocks noGrp="1"/>
          </p:cNvSpPr>
          <p:nvPr>
            <p:ph type="body"/>
          </p:nvPr>
        </p:nvSpPr>
        <p:spPr>
          <a:xfrm>
            <a:off x="504000" y="1326600"/>
            <a:ext cx="4426920" cy="3288240"/>
          </a:xfrm>
          <a:prstGeom prst="rect">
            <a:avLst/>
          </a:prstGeom>
        </p:spPr>
        <p:txBody>
          <a:bodyPr lIns="0" rIns="0" tIns="0" bIns="0">
            <a:normAutofit/>
          </a:bodyPr>
          <a:p>
            <a:endParaRPr b="0" lang="el-GR" sz="3200" spc="-1" strike="noStrike">
              <a:latin typeface="Arial"/>
            </a:endParaRPr>
          </a:p>
        </p:txBody>
      </p:sp>
      <p:sp>
        <p:nvSpPr>
          <p:cNvPr id="17" name="PlaceHolder 3"/>
          <p:cNvSpPr>
            <a:spLocks noGrp="1"/>
          </p:cNvSpPr>
          <p:nvPr>
            <p:ph type="body"/>
          </p:nvPr>
        </p:nvSpPr>
        <p:spPr>
          <a:xfrm>
            <a:off x="5152680" y="1326600"/>
            <a:ext cx="4426920" cy="1568160"/>
          </a:xfrm>
          <a:prstGeom prst="rect">
            <a:avLst/>
          </a:prstGeom>
        </p:spPr>
        <p:txBody>
          <a:bodyPr lIns="0" rIns="0" tIns="0" bIns="0">
            <a:normAutofit/>
          </a:bodyPr>
          <a:p>
            <a:endParaRPr b="0" lang="el-GR" sz="3200" spc="-1" strike="noStrike">
              <a:latin typeface="Arial"/>
            </a:endParaRPr>
          </a:p>
        </p:txBody>
      </p:sp>
      <p:sp>
        <p:nvSpPr>
          <p:cNvPr id="18" name="PlaceHolder 4"/>
          <p:cNvSpPr>
            <a:spLocks noGrp="1"/>
          </p:cNvSpPr>
          <p:nvPr>
            <p:ph type="body"/>
          </p:nvPr>
        </p:nvSpPr>
        <p:spPr>
          <a:xfrm>
            <a:off x="5152680" y="3044160"/>
            <a:ext cx="4426920" cy="1568160"/>
          </a:xfrm>
          <a:prstGeom prst="rect">
            <a:avLst/>
          </a:prstGeom>
        </p:spPr>
        <p:txBody>
          <a:bodyPr lIns="0" rIns="0" tIns="0" bIns="0">
            <a:normAutofit/>
          </a:bodyPr>
          <a:p>
            <a:endParaRPr b="0" lang="el-GR"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226080"/>
            <a:ext cx="9071640" cy="946080"/>
          </a:xfrm>
          <a:prstGeom prst="rect">
            <a:avLst/>
          </a:prstGeom>
        </p:spPr>
        <p:txBody>
          <a:bodyPr lIns="0" rIns="0" tIns="0" bIns="0" anchor="ctr">
            <a:noAutofit/>
          </a:bodyPr>
          <a:p>
            <a:pPr algn="ctr"/>
            <a:endParaRPr b="0" lang="el-GR" sz="4400" spc="-1" strike="noStrike">
              <a:latin typeface="Arial"/>
            </a:endParaRPr>
          </a:p>
        </p:txBody>
      </p:sp>
      <p:sp>
        <p:nvSpPr>
          <p:cNvPr id="20" name="PlaceHolder 2"/>
          <p:cNvSpPr>
            <a:spLocks noGrp="1"/>
          </p:cNvSpPr>
          <p:nvPr>
            <p:ph type="body"/>
          </p:nvPr>
        </p:nvSpPr>
        <p:spPr>
          <a:xfrm>
            <a:off x="504000" y="1326600"/>
            <a:ext cx="4426920" cy="1568160"/>
          </a:xfrm>
          <a:prstGeom prst="rect">
            <a:avLst/>
          </a:prstGeom>
        </p:spPr>
        <p:txBody>
          <a:bodyPr lIns="0" rIns="0" tIns="0" bIns="0">
            <a:normAutofit/>
          </a:bodyPr>
          <a:p>
            <a:endParaRPr b="0" lang="el-GR" sz="3200" spc="-1" strike="noStrike">
              <a:latin typeface="Arial"/>
            </a:endParaRPr>
          </a:p>
        </p:txBody>
      </p:sp>
      <p:sp>
        <p:nvSpPr>
          <p:cNvPr id="21" name="PlaceHolder 3"/>
          <p:cNvSpPr>
            <a:spLocks noGrp="1"/>
          </p:cNvSpPr>
          <p:nvPr>
            <p:ph type="body"/>
          </p:nvPr>
        </p:nvSpPr>
        <p:spPr>
          <a:xfrm>
            <a:off x="5152680" y="1326600"/>
            <a:ext cx="4426920" cy="1568160"/>
          </a:xfrm>
          <a:prstGeom prst="rect">
            <a:avLst/>
          </a:prstGeom>
        </p:spPr>
        <p:txBody>
          <a:bodyPr lIns="0" rIns="0" tIns="0" bIns="0">
            <a:normAutofit/>
          </a:bodyPr>
          <a:p>
            <a:endParaRPr b="0" lang="el-GR" sz="3200" spc="-1" strike="noStrike">
              <a:latin typeface="Arial"/>
            </a:endParaRPr>
          </a:p>
        </p:txBody>
      </p:sp>
      <p:sp>
        <p:nvSpPr>
          <p:cNvPr id="22" name="PlaceHolder 4"/>
          <p:cNvSpPr>
            <a:spLocks noGrp="1"/>
          </p:cNvSpPr>
          <p:nvPr>
            <p:ph type="body"/>
          </p:nvPr>
        </p:nvSpPr>
        <p:spPr>
          <a:xfrm>
            <a:off x="504000" y="3044160"/>
            <a:ext cx="9071640" cy="1568160"/>
          </a:xfrm>
          <a:prstGeom prst="rect">
            <a:avLst/>
          </a:prstGeom>
        </p:spPr>
        <p:txBody>
          <a:bodyPr lIns="0" rIns="0" tIns="0" bIns="0">
            <a:normAutofit/>
          </a:bodyPr>
          <a:p>
            <a:endParaRPr b="0" lang="el-GR"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6080"/>
            <a:ext cx="9072000" cy="946440"/>
          </a:xfrm>
          <a:prstGeom prst="rect">
            <a:avLst/>
          </a:prstGeom>
        </p:spPr>
        <p:txBody>
          <a:bodyPr lIns="0" rIns="0" tIns="0" bIns="0" anchor="ctr">
            <a:noAutofit/>
          </a:bodyPr>
          <a:p>
            <a:pPr algn="ctr"/>
            <a:r>
              <a:rPr b="0" lang="el-GR" sz="4400" spc="-1" strike="noStrike">
                <a:latin typeface="Arial"/>
              </a:rPr>
              <a:t>Πατήστε για επεξεργασία της μορφής κειμένου του τίτλου</a:t>
            </a:r>
            <a:endParaRPr b="0" lang="el-GR" sz="4400" spc="-1" strike="noStrike">
              <a:latin typeface="Arial"/>
            </a:endParaRPr>
          </a:p>
        </p:txBody>
      </p:sp>
      <p:sp>
        <p:nvSpPr>
          <p:cNvPr id="1" name="PlaceHolder 2"/>
          <p:cNvSpPr>
            <a:spLocks noGrp="1"/>
          </p:cNvSpPr>
          <p:nvPr>
            <p:ph type="body"/>
          </p:nvPr>
        </p:nvSpPr>
        <p:spPr>
          <a:xfrm>
            <a:off x="504000" y="1326600"/>
            <a:ext cx="9072000" cy="3288600"/>
          </a:xfrm>
          <a:prstGeom prst="rect">
            <a:avLst/>
          </a:prstGeom>
        </p:spPr>
        <p:txBody>
          <a:bodyPr lIns="0" rIns="0" tIns="0" bIns="0">
            <a:normAutofit fontScale="94000"/>
          </a:bodyPr>
          <a:p>
            <a:pPr marL="432000" indent="-324000">
              <a:spcBef>
                <a:spcPts val="1417"/>
              </a:spcBef>
              <a:buClr>
                <a:srgbClr val="000000"/>
              </a:buClr>
              <a:buSzPct val="45000"/>
              <a:buFont typeface="Wingdings" charset="2"/>
              <a:buChar char=""/>
            </a:pPr>
            <a:r>
              <a:rPr b="0" lang="el-GR" sz="3200" spc="-1" strike="noStrike">
                <a:latin typeface="Arial"/>
              </a:rPr>
              <a:t>Πατήστε για επεξεργασία της μορφής κειμένου διάρθρωσης</a:t>
            </a:r>
            <a:endParaRPr b="0" lang="el-GR" sz="3200" spc="-1" strike="noStrike">
              <a:latin typeface="Arial"/>
            </a:endParaRPr>
          </a:p>
          <a:p>
            <a:pPr lvl="1" marL="864000" indent="-324000">
              <a:spcBef>
                <a:spcPts val="1134"/>
              </a:spcBef>
              <a:buClr>
                <a:srgbClr val="000000"/>
              </a:buClr>
              <a:buSzPct val="75000"/>
              <a:buFont typeface="Symbol" charset="2"/>
              <a:buChar char=""/>
            </a:pPr>
            <a:r>
              <a:rPr b="0" lang="el-GR" sz="2800" spc="-1" strike="noStrike">
                <a:latin typeface="Arial"/>
              </a:rPr>
              <a:t>Δεύτερο επίπεδο διάρθρωσης</a:t>
            </a:r>
            <a:endParaRPr b="0" lang="el-GR" sz="2800" spc="-1" strike="noStrike">
              <a:latin typeface="Arial"/>
            </a:endParaRPr>
          </a:p>
          <a:p>
            <a:pPr lvl="2" marL="1296000" indent="-288000">
              <a:spcBef>
                <a:spcPts val="850"/>
              </a:spcBef>
              <a:buClr>
                <a:srgbClr val="000000"/>
              </a:buClr>
              <a:buSzPct val="45000"/>
              <a:buFont typeface="Wingdings" charset="2"/>
              <a:buChar char=""/>
            </a:pPr>
            <a:r>
              <a:rPr b="0" lang="el-GR" sz="2400" spc="-1" strike="noStrike">
                <a:latin typeface="Arial"/>
              </a:rPr>
              <a:t>Τρίτο επίπεδο διάρθρωσης</a:t>
            </a:r>
            <a:endParaRPr b="0" lang="el-GR" sz="2400" spc="-1" strike="noStrike">
              <a:latin typeface="Arial"/>
            </a:endParaRPr>
          </a:p>
          <a:p>
            <a:pPr lvl="3" marL="1728000" indent="-216000">
              <a:spcBef>
                <a:spcPts val="567"/>
              </a:spcBef>
              <a:buClr>
                <a:srgbClr val="000000"/>
              </a:buClr>
              <a:buSzPct val="75000"/>
              <a:buFont typeface="Symbol" charset="2"/>
              <a:buChar char=""/>
            </a:pPr>
            <a:r>
              <a:rPr b="0" lang="el-GR" sz="2000" spc="-1" strike="noStrike">
                <a:latin typeface="Arial"/>
              </a:rPr>
              <a:t>Τέταρτο επίπεδο διάρθρωσης</a:t>
            </a:r>
            <a:endParaRPr b="0" lang="el-GR" sz="2000" spc="-1" strike="noStrike">
              <a:latin typeface="Arial"/>
            </a:endParaRPr>
          </a:p>
          <a:p>
            <a:pPr lvl="4" marL="2160000" indent="-216000">
              <a:spcBef>
                <a:spcPts val="283"/>
              </a:spcBef>
              <a:buClr>
                <a:srgbClr val="000000"/>
              </a:buClr>
              <a:buSzPct val="45000"/>
              <a:buFont typeface="Wingdings" charset="2"/>
              <a:buChar char=""/>
            </a:pPr>
            <a:r>
              <a:rPr b="0" lang="el-GR" sz="2000" spc="-1" strike="noStrike">
                <a:latin typeface="Arial"/>
              </a:rPr>
              <a:t>Πέμπτο επίπεδο διάρθρωσης</a:t>
            </a:r>
            <a:endParaRPr b="0" lang="el-GR" sz="2000" spc="-1" strike="noStrike">
              <a:latin typeface="Arial"/>
            </a:endParaRPr>
          </a:p>
          <a:p>
            <a:pPr lvl="5" marL="2592000" indent="-216000">
              <a:spcBef>
                <a:spcPts val="283"/>
              </a:spcBef>
              <a:buClr>
                <a:srgbClr val="000000"/>
              </a:buClr>
              <a:buSzPct val="45000"/>
              <a:buFont typeface="Wingdings" charset="2"/>
              <a:buChar char=""/>
            </a:pPr>
            <a:r>
              <a:rPr b="0" lang="el-GR" sz="2000" spc="-1" strike="noStrike">
                <a:latin typeface="Arial"/>
              </a:rPr>
              <a:t>Έκτο επίπεδο διάρθρωσης</a:t>
            </a:r>
            <a:endParaRPr b="0" lang="el-GR" sz="2000" spc="-1" strike="noStrike">
              <a:latin typeface="Arial"/>
            </a:endParaRPr>
          </a:p>
          <a:p>
            <a:pPr lvl="6" marL="3024000" indent="-216000">
              <a:spcBef>
                <a:spcPts val="283"/>
              </a:spcBef>
              <a:buClr>
                <a:srgbClr val="000000"/>
              </a:buClr>
              <a:buSzPct val="45000"/>
              <a:buFont typeface="Wingdings" charset="2"/>
              <a:buChar char=""/>
            </a:pPr>
            <a:r>
              <a:rPr b="0" lang="el-GR" sz="2000" spc="-1" strike="noStrike">
                <a:latin typeface="Arial"/>
              </a:rPr>
              <a:t>Έβδομο επίπεδο διάρθρωσης</a:t>
            </a:r>
            <a:endParaRPr b="0" lang="el-G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226080"/>
            <a:ext cx="9072000" cy="946440"/>
          </a:xfrm>
          <a:prstGeom prst="rect">
            <a:avLst/>
          </a:prstGeom>
        </p:spPr>
        <p:txBody>
          <a:bodyPr lIns="0" rIns="0" tIns="0" bIns="0" anchor="ctr">
            <a:noAutofit/>
          </a:bodyPr>
          <a:p>
            <a:pPr algn="ctr"/>
            <a:r>
              <a:rPr b="0" lang="el-GR" sz="4400" spc="-1" strike="noStrike">
                <a:latin typeface="Arial"/>
              </a:rPr>
              <a:t>Πατήστε για επεξεργασία της μορφής κειμένου του τίτλου</a:t>
            </a:r>
            <a:endParaRPr b="0" lang="el-GR" sz="4400" spc="-1" strike="noStrike">
              <a:latin typeface="Arial"/>
            </a:endParaRPr>
          </a:p>
        </p:txBody>
      </p:sp>
      <p:sp>
        <p:nvSpPr>
          <p:cNvPr id="39" name="PlaceHolder 2"/>
          <p:cNvSpPr>
            <a:spLocks noGrp="1"/>
          </p:cNvSpPr>
          <p:nvPr>
            <p:ph type="body"/>
          </p:nvPr>
        </p:nvSpPr>
        <p:spPr>
          <a:xfrm>
            <a:off x="504000" y="1326600"/>
            <a:ext cx="9072000" cy="328860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l-GR" sz="3200" spc="-1" strike="noStrike">
                <a:latin typeface="Arial"/>
              </a:rPr>
              <a:t>Πατήστε για επεξεργασία της μορφής κειμένου διάρθρωσης</a:t>
            </a:r>
            <a:endParaRPr b="0" lang="el-GR" sz="3200" spc="-1" strike="noStrike">
              <a:latin typeface="Arial"/>
            </a:endParaRPr>
          </a:p>
          <a:p>
            <a:pPr lvl="1" marL="864000" indent="-324000">
              <a:spcBef>
                <a:spcPts val="1134"/>
              </a:spcBef>
              <a:buClr>
                <a:srgbClr val="000000"/>
              </a:buClr>
              <a:buSzPct val="75000"/>
              <a:buFont typeface="Symbol" charset="2"/>
              <a:buChar char=""/>
            </a:pPr>
            <a:r>
              <a:rPr b="0" lang="el-GR" sz="2800" spc="-1" strike="noStrike">
                <a:latin typeface="Arial"/>
              </a:rPr>
              <a:t>Δεύτερο επίπεδο διάρθρωσης</a:t>
            </a:r>
            <a:endParaRPr b="0" lang="el-GR" sz="2800" spc="-1" strike="noStrike">
              <a:latin typeface="Arial"/>
            </a:endParaRPr>
          </a:p>
          <a:p>
            <a:pPr lvl="2" marL="1296000" indent="-288000">
              <a:spcBef>
                <a:spcPts val="850"/>
              </a:spcBef>
              <a:buClr>
                <a:srgbClr val="000000"/>
              </a:buClr>
              <a:buSzPct val="45000"/>
              <a:buFont typeface="Wingdings" charset="2"/>
              <a:buChar char=""/>
            </a:pPr>
            <a:r>
              <a:rPr b="0" lang="el-GR" sz="2400" spc="-1" strike="noStrike">
                <a:latin typeface="Arial"/>
              </a:rPr>
              <a:t>Τρίτο επίπεδο διάρθρωσης</a:t>
            </a:r>
            <a:endParaRPr b="0" lang="el-GR" sz="2400" spc="-1" strike="noStrike">
              <a:latin typeface="Arial"/>
            </a:endParaRPr>
          </a:p>
          <a:p>
            <a:pPr lvl="3" marL="1728000" indent="-216000">
              <a:spcBef>
                <a:spcPts val="567"/>
              </a:spcBef>
              <a:buClr>
                <a:srgbClr val="000000"/>
              </a:buClr>
              <a:buSzPct val="75000"/>
              <a:buFont typeface="Symbol" charset="2"/>
              <a:buChar char=""/>
            </a:pPr>
            <a:r>
              <a:rPr b="0" lang="el-GR" sz="2000" spc="-1" strike="noStrike">
                <a:latin typeface="Arial"/>
              </a:rPr>
              <a:t>Τέταρτο επίπεδο διάρθρωσης</a:t>
            </a:r>
            <a:endParaRPr b="0" lang="el-GR" sz="2000" spc="-1" strike="noStrike">
              <a:latin typeface="Arial"/>
            </a:endParaRPr>
          </a:p>
          <a:p>
            <a:pPr lvl="4" marL="2160000" indent="-216000">
              <a:spcBef>
                <a:spcPts val="283"/>
              </a:spcBef>
              <a:buClr>
                <a:srgbClr val="000000"/>
              </a:buClr>
              <a:buSzPct val="45000"/>
              <a:buFont typeface="Wingdings" charset="2"/>
              <a:buChar char=""/>
            </a:pPr>
            <a:r>
              <a:rPr b="0" lang="el-GR" sz="2000" spc="-1" strike="noStrike">
                <a:latin typeface="Arial"/>
              </a:rPr>
              <a:t>Πέμπτο επίπεδο διάρθρωσης</a:t>
            </a:r>
            <a:endParaRPr b="0" lang="el-GR" sz="2000" spc="-1" strike="noStrike">
              <a:latin typeface="Arial"/>
            </a:endParaRPr>
          </a:p>
          <a:p>
            <a:pPr lvl="5" marL="2592000" indent="-216000">
              <a:spcBef>
                <a:spcPts val="283"/>
              </a:spcBef>
              <a:buClr>
                <a:srgbClr val="000000"/>
              </a:buClr>
              <a:buSzPct val="45000"/>
              <a:buFont typeface="Wingdings" charset="2"/>
              <a:buChar char=""/>
            </a:pPr>
            <a:r>
              <a:rPr b="0" lang="el-GR" sz="2000" spc="-1" strike="noStrike">
                <a:latin typeface="Arial"/>
              </a:rPr>
              <a:t>Έκτο επίπεδο διάρθρωσης</a:t>
            </a:r>
            <a:endParaRPr b="0" lang="el-GR" sz="2000" spc="-1" strike="noStrike">
              <a:latin typeface="Arial"/>
            </a:endParaRPr>
          </a:p>
          <a:p>
            <a:pPr lvl="6" marL="3024000" indent="-216000">
              <a:spcBef>
                <a:spcPts val="283"/>
              </a:spcBef>
              <a:buClr>
                <a:srgbClr val="000000"/>
              </a:buClr>
              <a:buSzPct val="45000"/>
              <a:buFont typeface="Wingdings" charset="2"/>
              <a:buChar char=""/>
            </a:pPr>
            <a:r>
              <a:rPr b="0" lang="el-GR" sz="2000" spc="-1" strike="noStrike">
                <a:latin typeface="Arial"/>
              </a:rPr>
              <a:t>Έβδομο επίπεδο διάρθρωσης</a:t>
            </a:r>
            <a:endParaRPr b="0" lang="el-G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PlaceHolder 1"/>
          <p:cNvSpPr>
            <a:spLocks noGrp="1"/>
          </p:cNvSpPr>
          <p:nvPr>
            <p:ph type="title"/>
          </p:nvPr>
        </p:nvSpPr>
        <p:spPr>
          <a:xfrm>
            <a:off x="504000" y="226080"/>
            <a:ext cx="9072000" cy="946440"/>
          </a:xfrm>
          <a:prstGeom prst="rect">
            <a:avLst/>
          </a:prstGeom>
        </p:spPr>
        <p:txBody>
          <a:bodyPr lIns="0" rIns="0" tIns="0" bIns="0" anchor="ctr">
            <a:noAutofit/>
          </a:bodyPr>
          <a:p>
            <a:pPr algn="ctr"/>
            <a:r>
              <a:rPr b="0" lang="el-GR" sz="4400" spc="-1" strike="noStrike">
                <a:latin typeface="Arial"/>
              </a:rPr>
              <a:t>Πατήστε για επεξεργασία της μορφής κειμένου του τίτλου</a:t>
            </a:r>
            <a:endParaRPr b="0" lang="el-GR" sz="4400" spc="-1" strike="noStrike">
              <a:latin typeface="Arial"/>
            </a:endParaRPr>
          </a:p>
        </p:txBody>
      </p:sp>
      <p:sp>
        <p:nvSpPr>
          <p:cNvPr id="77" name="PlaceHolder 2"/>
          <p:cNvSpPr>
            <a:spLocks noGrp="1"/>
          </p:cNvSpPr>
          <p:nvPr>
            <p:ph type="body"/>
          </p:nvPr>
        </p:nvSpPr>
        <p:spPr>
          <a:xfrm>
            <a:off x="504000" y="1326600"/>
            <a:ext cx="9072000" cy="328860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l-GR" sz="3200" spc="-1" strike="noStrike">
                <a:latin typeface="Arial"/>
              </a:rPr>
              <a:t>Πατήστε για επεξεργασία της μορφής κειμένου διάρθρωσης</a:t>
            </a:r>
            <a:endParaRPr b="0" lang="el-GR" sz="3200" spc="-1" strike="noStrike">
              <a:latin typeface="Arial"/>
            </a:endParaRPr>
          </a:p>
          <a:p>
            <a:pPr lvl="1" marL="864000" indent="-324000">
              <a:spcBef>
                <a:spcPts val="1134"/>
              </a:spcBef>
              <a:buClr>
                <a:srgbClr val="000000"/>
              </a:buClr>
              <a:buSzPct val="75000"/>
              <a:buFont typeface="Symbol" charset="2"/>
              <a:buChar char=""/>
            </a:pPr>
            <a:r>
              <a:rPr b="0" lang="el-GR" sz="2800" spc="-1" strike="noStrike">
                <a:latin typeface="Arial"/>
              </a:rPr>
              <a:t>Δεύτερο επίπεδο διάρθρωσης</a:t>
            </a:r>
            <a:endParaRPr b="0" lang="el-GR" sz="2800" spc="-1" strike="noStrike">
              <a:latin typeface="Arial"/>
            </a:endParaRPr>
          </a:p>
          <a:p>
            <a:pPr lvl="2" marL="1296000" indent="-288000">
              <a:spcBef>
                <a:spcPts val="850"/>
              </a:spcBef>
              <a:buClr>
                <a:srgbClr val="000000"/>
              </a:buClr>
              <a:buSzPct val="45000"/>
              <a:buFont typeface="Wingdings" charset="2"/>
              <a:buChar char=""/>
            </a:pPr>
            <a:r>
              <a:rPr b="0" lang="el-GR" sz="2400" spc="-1" strike="noStrike">
                <a:latin typeface="Arial"/>
              </a:rPr>
              <a:t>Τρίτο επίπεδο διάρθρωσης</a:t>
            </a:r>
            <a:endParaRPr b="0" lang="el-GR" sz="2400" spc="-1" strike="noStrike">
              <a:latin typeface="Arial"/>
            </a:endParaRPr>
          </a:p>
          <a:p>
            <a:pPr lvl="3" marL="1728000" indent="-216000">
              <a:spcBef>
                <a:spcPts val="567"/>
              </a:spcBef>
              <a:buClr>
                <a:srgbClr val="000000"/>
              </a:buClr>
              <a:buSzPct val="75000"/>
              <a:buFont typeface="Symbol" charset="2"/>
              <a:buChar char=""/>
            </a:pPr>
            <a:r>
              <a:rPr b="0" lang="el-GR" sz="2000" spc="-1" strike="noStrike">
                <a:latin typeface="Arial"/>
              </a:rPr>
              <a:t>Τέταρτο επίπεδο διάρθρωσης</a:t>
            </a:r>
            <a:endParaRPr b="0" lang="el-GR" sz="2000" spc="-1" strike="noStrike">
              <a:latin typeface="Arial"/>
            </a:endParaRPr>
          </a:p>
          <a:p>
            <a:pPr lvl="4" marL="2160000" indent="-216000">
              <a:spcBef>
                <a:spcPts val="283"/>
              </a:spcBef>
              <a:buClr>
                <a:srgbClr val="000000"/>
              </a:buClr>
              <a:buSzPct val="45000"/>
              <a:buFont typeface="Wingdings" charset="2"/>
              <a:buChar char=""/>
            </a:pPr>
            <a:r>
              <a:rPr b="0" lang="el-GR" sz="2000" spc="-1" strike="noStrike">
                <a:latin typeface="Arial"/>
              </a:rPr>
              <a:t>Πέμπτο επίπεδο διάρθρωσης</a:t>
            </a:r>
            <a:endParaRPr b="0" lang="el-GR" sz="2000" spc="-1" strike="noStrike">
              <a:latin typeface="Arial"/>
            </a:endParaRPr>
          </a:p>
          <a:p>
            <a:pPr lvl="5" marL="2592000" indent="-216000">
              <a:spcBef>
                <a:spcPts val="283"/>
              </a:spcBef>
              <a:buClr>
                <a:srgbClr val="000000"/>
              </a:buClr>
              <a:buSzPct val="45000"/>
              <a:buFont typeface="Wingdings" charset="2"/>
              <a:buChar char=""/>
            </a:pPr>
            <a:r>
              <a:rPr b="0" lang="el-GR" sz="2000" spc="-1" strike="noStrike">
                <a:latin typeface="Arial"/>
              </a:rPr>
              <a:t>Έκτο επίπεδο διάρθρωσης</a:t>
            </a:r>
            <a:endParaRPr b="0" lang="el-GR" sz="2000" spc="-1" strike="noStrike">
              <a:latin typeface="Arial"/>
            </a:endParaRPr>
          </a:p>
          <a:p>
            <a:pPr lvl="6" marL="3024000" indent="-216000">
              <a:spcBef>
                <a:spcPts val="283"/>
              </a:spcBef>
              <a:buClr>
                <a:srgbClr val="000000"/>
              </a:buClr>
              <a:buSzPct val="45000"/>
              <a:buFont typeface="Wingdings" charset="2"/>
              <a:buChar char=""/>
            </a:pPr>
            <a:r>
              <a:rPr b="0" lang="el-GR" sz="2000" spc="-1" strike="noStrike">
                <a:latin typeface="Arial"/>
              </a:rPr>
              <a:t>Έβδομο επίπεδο διάρθρωσης</a:t>
            </a:r>
            <a:endParaRPr b="0" lang="el-G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type="title"/>
          </p:nvPr>
        </p:nvSpPr>
        <p:spPr>
          <a:xfrm>
            <a:off x="504000" y="226080"/>
            <a:ext cx="9072000" cy="946440"/>
          </a:xfrm>
          <a:prstGeom prst="rect">
            <a:avLst/>
          </a:prstGeom>
        </p:spPr>
        <p:txBody>
          <a:bodyPr lIns="0" rIns="0" tIns="0" bIns="0" anchor="ctr">
            <a:noAutofit/>
          </a:bodyPr>
          <a:p>
            <a:pPr algn="ctr"/>
            <a:r>
              <a:rPr b="0" lang="el-GR" sz="4400" spc="-1" strike="noStrike">
                <a:latin typeface="Arial"/>
              </a:rPr>
              <a:t>Πατήστε για επεξεργασία της μορφής κειμένου του τίτλου</a:t>
            </a:r>
            <a:endParaRPr b="0" lang="el-GR" sz="4400" spc="-1" strike="noStrike">
              <a:latin typeface="Arial"/>
            </a:endParaRPr>
          </a:p>
        </p:txBody>
      </p:sp>
      <p:sp>
        <p:nvSpPr>
          <p:cNvPr id="115" name="PlaceHolder 2"/>
          <p:cNvSpPr>
            <a:spLocks noGrp="1"/>
          </p:cNvSpPr>
          <p:nvPr>
            <p:ph type="body"/>
          </p:nvPr>
        </p:nvSpPr>
        <p:spPr>
          <a:xfrm>
            <a:off x="504000" y="1326600"/>
            <a:ext cx="9072000" cy="328860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l-GR" sz="3200" spc="-1" strike="noStrike">
                <a:latin typeface="Arial"/>
              </a:rPr>
              <a:t>Πατήστε για επεξεργασία της μορφής κειμένου διάρθρωσης</a:t>
            </a:r>
            <a:endParaRPr b="0" lang="el-GR" sz="3200" spc="-1" strike="noStrike">
              <a:latin typeface="Arial"/>
            </a:endParaRPr>
          </a:p>
          <a:p>
            <a:pPr lvl="1" marL="864000" indent="-324000">
              <a:spcBef>
                <a:spcPts val="1134"/>
              </a:spcBef>
              <a:buClr>
                <a:srgbClr val="000000"/>
              </a:buClr>
              <a:buSzPct val="75000"/>
              <a:buFont typeface="Symbol" charset="2"/>
              <a:buChar char=""/>
            </a:pPr>
            <a:r>
              <a:rPr b="0" lang="el-GR" sz="2800" spc="-1" strike="noStrike">
                <a:latin typeface="Arial"/>
              </a:rPr>
              <a:t>Δεύτερο επίπεδο διάρθρωσης</a:t>
            </a:r>
            <a:endParaRPr b="0" lang="el-GR" sz="2800" spc="-1" strike="noStrike">
              <a:latin typeface="Arial"/>
            </a:endParaRPr>
          </a:p>
          <a:p>
            <a:pPr lvl="2" marL="1296000" indent="-288000">
              <a:spcBef>
                <a:spcPts val="850"/>
              </a:spcBef>
              <a:buClr>
                <a:srgbClr val="000000"/>
              </a:buClr>
              <a:buSzPct val="45000"/>
              <a:buFont typeface="Wingdings" charset="2"/>
              <a:buChar char=""/>
            </a:pPr>
            <a:r>
              <a:rPr b="0" lang="el-GR" sz="2400" spc="-1" strike="noStrike">
                <a:latin typeface="Arial"/>
              </a:rPr>
              <a:t>Τρίτο επίπεδο διάρθρωσης</a:t>
            </a:r>
            <a:endParaRPr b="0" lang="el-GR" sz="2400" spc="-1" strike="noStrike">
              <a:latin typeface="Arial"/>
            </a:endParaRPr>
          </a:p>
          <a:p>
            <a:pPr lvl="3" marL="1728000" indent="-216000">
              <a:spcBef>
                <a:spcPts val="567"/>
              </a:spcBef>
              <a:buClr>
                <a:srgbClr val="000000"/>
              </a:buClr>
              <a:buSzPct val="75000"/>
              <a:buFont typeface="Symbol" charset="2"/>
              <a:buChar char=""/>
            </a:pPr>
            <a:r>
              <a:rPr b="0" lang="el-GR" sz="2000" spc="-1" strike="noStrike">
                <a:latin typeface="Arial"/>
              </a:rPr>
              <a:t>Τέταρτο επίπεδο διάρθρωσης</a:t>
            </a:r>
            <a:endParaRPr b="0" lang="el-GR" sz="2000" spc="-1" strike="noStrike">
              <a:latin typeface="Arial"/>
            </a:endParaRPr>
          </a:p>
          <a:p>
            <a:pPr lvl="4" marL="2160000" indent="-216000">
              <a:spcBef>
                <a:spcPts val="283"/>
              </a:spcBef>
              <a:buClr>
                <a:srgbClr val="000000"/>
              </a:buClr>
              <a:buSzPct val="45000"/>
              <a:buFont typeface="Wingdings" charset="2"/>
              <a:buChar char=""/>
            </a:pPr>
            <a:r>
              <a:rPr b="0" lang="el-GR" sz="2000" spc="-1" strike="noStrike">
                <a:latin typeface="Arial"/>
              </a:rPr>
              <a:t>Πέμπτο επίπεδο διάρθρωσης</a:t>
            </a:r>
            <a:endParaRPr b="0" lang="el-GR" sz="2000" spc="-1" strike="noStrike">
              <a:latin typeface="Arial"/>
            </a:endParaRPr>
          </a:p>
          <a:p>
            <a:pPr lvl="5" marL="2592000" indent="-216000">
              <a:spcBef>
                <a:spcPts val="283"/>
              </a:spcBef>
              <a:buClr>
                <a:srgbClr val="000000"/>
              </a:buClr>
              <a:buSzPct val="45000"/>
              <a:buFont typeface="Wingdings" charset="2"/>
              <a:buChar char=""/>
            </a:pPr>
            <a:r>
              <a:rPr b="0" lang="el-GR" sz="2000" spc="-1" strike="noStrike">
                <a:latin typeface="Arial"/>
              </a:rPr>
              <a:t>Έκτο επίπεδο διάρθρωσης</a:t>
            </a:r>
            <a:endParaRPr b="0" lang="el-GR" sz="2000" spc="-1" strike="noStrike">
              <a:latin typeface="Arial"/>
            </a:endParaRPr>
          </a:p>
          <a:p>
            <a:pPr lvl="6" marL="3024000" indent="-216000">
              <a:spcBef>
                <a:spcPts val="283"/>
              </a:spcBef>
              <a:buClr>
                <a:srgbClr val="000000"/>
              </a:buClr>
              <a:buSzPct val="45000"/>
              <a:buFont typeface="Wingdings" charset="2"/>
              <a:buChar char=""/>
            </a:pPr>
            <a:r>
              <a:rPr b="0" lang="el-GR" sz="2000" spc="-1" strike="noStrike">
                <a:latin typeface="Arial"/>
              </a:rPr>
              <a:t>Έβδομο επίπεδο διάρθρωσης</a:t>
            </a:r>
            <a:endParaRPr b="0" lang="el-G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PlaceHolder 1"/>
          <p:cNvSpPr>
            <a:spLocks noGrp="1"/>
          </p:cNvSpPr>
          <p:nvPr>
            <p:ph type="title"/>
          </p:nvPr>
        </p:nvSpPr>
        <p:spPr>
          <a:xfrm>
            <a:off x="504000" y="226080"/>
            <a:ext cx="9071640" cy="946080"/>
          </a:xfrm>
          <a:prstGeom prst="rect">
            <a:avLst/>
          </a:prstGeom>
        </p:spPr>
        <p:txBody>
          <a:bodyPr lIns="0" rIns="0" tIns="0" bIns="0" anchor="ctr">
            <a:noAutofit/>
          </a:bodyPr>
          <a:p>
            <a:r>
              <a:rPr b="0" lang="el-GR" sz="1800" spc="-1" strike="noStrike">
                <a:latin typeface="Arial"/>
              </a:rPr>
              <a:t>Πατήστε για επεξεργασία της μορφής κειμένου του τίτλου</a:t>
            </a:r>
            <a:endParaRPr b="0" lang="el-GR" sz="1800" spc="-1" strike="noStrike">
              <a:latin typeface="Arial"/>
            </a:endParaRPr>
          </a:p>
        </p:txBody>
      </p:sp>
      <p:sp>
        <p:nvSpPr>
          <p:cNvPr id="153" name="PlaceHolder 2"/>
          <p:cNvSpPr>
            <a:spLocks noGrp="1"/>
          </p:cNvSpPr>
          <p:nvPr>
            <p:ph type="body"/>
          </p:nvPr>
        </p:nvSpPr>
        <p:spPr>
          <a:xfrm>
            <a:off x="504000" y="1326600"/>
            <a:ext cx="9072000" cy="328860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l-GR" sz="3200" spc="-1" strike="noStrike">
                <a:latin typeface="Arial"/>
              </a:rPr>
              <a:t>Πατήστε για επεξεργασία της μορφής κειμένου διάρθρωσης</a:t>
            </a:r>
            <a:endParaRPr b="0" lang="el-GR" sz="3200" spc="-1" strike="noStrike">
              <a:latin typeface="Arial"/>
            </a:endParaRPr>
          </a:p>
          <a:p>
            <a:pPr lvl="1" marL="864000" indent="-324000">
              <a:spcBef>
                <a:spcPts val="1134"/>
              </a:spcBef>
              <a:buClr>
                <a:srgbClr val="000000"/>
              </a:buClr>
              <a:buSzPct val="75000"/>
              <a:buFont typeface="Symbol" charset="2"/>
              <a:buChar char=""/>
            </a:pPr>
            <a:r>
              <a:rPr b="0" lang="el-GR" sz="2800" spc="-1" strike="noStrike">
                <a:latin typeface="Arial"/>
              </a:rPr>
              <a:t>Δεύτερο επίπεδο διάρθρωσης</a:t>
            </a:r>
            <a:endParaRPr b="0" lang="el-GR" sz="2800" spc="-1" strike="noStrike">
              <a:latin typeface="Arial"/>
            </a:endParaRPr>
          </a:p>
          <a:p>
            <a:pPr lvl="2" marL="1296000" indent="-288000">
              <a:spcBef>
                <a:spcPts val="850"/>
              </a:spcBef>
              <a:buClr>
                <a:srgbClr val="000000"/>
              </a:buClr>
              <a:buSzPct val="45000"/>
              <a:buFont typeface="Wingdings" charset="2"/>
              <a:buChar char=""/>
            </a:pPr>
            <a:r>
              <a:rPr b="0" lang="el-GR" sz="2400" spc="-1" strike="noStrike">
                <a:latin typeface="Arial"/>
              </a:rPr>
              <a:t>Τρίτο επίπεδο διάρθρωσης</a:t>
            </a:r>
            <a:endParaRPr b="0" lang="el-GR" sz="2400" spc="-1" strike="noStrike">
              <a:latin typeface="Arial"/>
            </a:endParaRPr>
          </a:p>
          <a:p>
            <a:pPr lvl="3" marL="1728000" indent="-216000">
              <a:spcBef>
                <a:spcPts val="567"/>
              </a:spcBef>
              <a:buClr>
                <a:srgbClr val="000000"/>
              </a:buClr>
              <a:buSzPct val="75000"/>
              <a:buFont typeface="Symbol" charset="2"/>
              <a:buChar char=""/>
            </a:pPr>
            <a:r>
              <a:rPr b="0" lang="el-GR" sz="2000" spc="-1" strike="noStrike">
                <a:latin typeface="Arial"/>
              </a:rPr>
              <a:t>Τέταρτο επίπεδο διάρθρωσης</a:t>
            </a:r>
            <a:endParaRPr b="0" lang="el-GR" sz="2000" spc="-1" strike="noStrike">
              <a:latin typeface="Arial"/>
            </a:endParaRPr>
          </a:p>
          <a:p>
            <a:pPr lvl="4" marL="2160000" indent="-216000">
              <a:spcBef>
                <a:spcPts val="283"/>
              </a:spcBef>
              <a:buClr>
                <a:srgbClr val="000000"/>
              </a:buClr>
              <a:buSzPct val="45000"/>
              <a:buFont typeface="Wingdings" charset="2"/>
              <a:buChar char=""/>
            </a:pPr>
            <a:r>
              <a:rPr b="0" lang="el-GR" sz="2000" spc="-1" strike="noStrike">
                <a:latin typeface="Arial"/>
              </a:rPr>
              <a:t>Πέμπτο επίπεδο διάρθρωσης</a:t>
            </a:r>
            <a:endParaRPr b="0" lang="el-GR" sz="2000" spc="-1" strike="noStrike">
              <a:latin typeface="Arial"/>
            </a:endParaRPr>
          </a:p>
          <a:p>
            <a:pPr lvl="5" marL="2592000" indent="-216000">
              <a:spcBef>
                <a:spcPts val="283"/>
              </a:spcBef>
              <a:buClr>
                <a:srgbClr val="000000"/>
              </a:buClr>
              <a:buSzPct val="45000"/>
              <a:buFont typeface="Wingdings" charset="2"/>
              <a:buChar char=""/>
            </a:pPr>
            <a:r>
              <a:rPr b="0" lang="el-GR" sz="2000" spc="-1" strike="noStrike">
                <a:latin typeface="Arial"/>
              </a:rPr>
              <a:t>Έκτο επίπεδο διάρθρωσης</a:t>
            </a:r>
            <a:endParaRPr b="0" lang="el-GR" sz="2000" spc="-1" strike="noStrike">
              <a:latin typeface="Arial"/>
            </a:endParaRPr>
          </a:p>
          <a:p>
            <a:pPr lvl="6" marL="3024000" indent="-216000">
              <a:spcBef>
                <a:spcPts val="283"/>
              </a:spcBef>
              <a:buClr>
                <a:srgbClr val="000000"/>
              </a:buClr>
              <a:buSzPct val="45000"/>
              <a:buFont typeface="Wingdings" charset="2"/>
              <a:buChar char=""/>
            </a:pPr>
            <a:r>
              <a:rPr b="0" lang="el-GR" sz="2000" spc="-1" strike="noStrike">
                <a:latin typeface="Arial"/>
              </a:rPr>
              <a:t>Έβδομο επίπεδο διάρθρωσης</a:t>
            </a:r>
            <a:endParaRPr b="0" lang="el-G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PlaceHolder 1"/>
          <p:cNvSpPr>
            <a:spLocks noGrp="1"/>
          </p:cNvSpPr>
          <p:nvPr>
            <p:ph type="title"/>
          </p:nvPr>
        </p:nvSpPr>
        <p:spPr>
          <a:xfrm>
            <a:off x="504000" y="226080"/>
            <a:ext cx="9071640" cy="946080"/>
          </a:xfrm>
          <a:prstGeom prst="rect">
            <a:avLst/>
          </a:prstGeom>
        </p:spPr>
        <p:txBody>
          <a:bodyPr lIns="0" rIns="0" tIns="0" bIns="0" anchor="ctr">
            <a:noAutofit/>
          </a:bodyPr>
          <a:p>
            <a:r>
              <a:rPr b="0" lang="el-GR" sz="1800" spc="-1" strike="noStrike">
                <a:latin typeface="Arial"/>
              </a:rPr>
              <a:t>Πατήστε για επεξεργασία της μορφής κειμένου του τίτλου</a:t>
            </a:r>
            <a:endParaRPr b="0" lang="el-GR" sz="1800" spc="-1" strike="noStrike">
              <a:latin typeface="Arial"/>
            </a:endParaRPr>
          </a:p>
        </p:txBody>
      </p:sp>
      <p:sp>
        <p:nvSpPr>
          <p:cNvPr id="191" name="PlaceHolder 2"/>
          <p:cNvSpPr>
            <a:spLocks noGrp="1"/>
          </p:cNvSpPr>
          <p:nvPr>
            <p:ph type="body"/>
          </p:nvPr>
        </p:nvSpPr>
        <p:spPr>
          <a:xfrm>
            <a:off x="504000" y="1326600"/>
            <a:ext cx="9071640" cy="328824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l-GR" sz="1800" spc="-1" strike="noStrike">
                <a:latin typeface="Arial"/>
              </a:rPr>
              <a:t>Πατήστε για επεξεργασία της μορφής κειμένου διάρθρωσης</a:t>
            </a:r>
            <a:endParaRPr b="0" lang="el-GR" sz="1800" spc="-1" strike="noStrike">
              <a:latin typeface="Arial"/>
            </a:endParaRPr>
          </a:p>
          <a:p>
            <a:pPr lvl="1" marL="864000" indent="-324000">
              <a:spcBef>
                <a:spcPts val="1134"/>
              </a:spcBef>
              <a:buClr>
                <a:srgbClr val="000000"/>
              </a:buClr>
              <a:buSzPct val="75000"/>
              <a:buFont typeface="Symbol" charset="2"/>
              <a:buChar char=""/>
            </a:pPr>
            <a:r>
              <a:rPr b="0" lang="el-GR" sz="1800" spc="-1" strike="noStrike">
                <a:latin typeface="Arial"/>
              </a:rPr>
              <a:t>Δεύτερο επίπεδο διάρθρωσης</a:t>
            </a:r>
            <a:endParaRPr b="0" lang="el-GR" sz="1800" spc="-1" strike="noStrike">
              <a:latin typeface="Arial"/>
            </a:endParaRPr>
          </a:p>
          <a:p>
            <a:pPr lvl="2" marL="1296000" indent="-288000">
              <a:spcBef>
                <a:spcPts val="850"/>
              </a:spcBef>
              <a:buClr>
                <a:srgbClr val="000000"/>
              </a:buClr>
              <a:buSzPct val="45000"/>
              <a:buFont typeface="Wingdings" charset="2"/>
              <a:buChar char=""/>
            </a:pPr>
            <a:r>
              <a:rPr b="0" lang="el-GR" sz="1800" spc="-1" strike="noStrike">
                <a:latin typeface="Arial"/>
              </a:rPr>
              <a:t>Τρίτο επίπεδο διάρθρωσης</a:t>
            </a:r>
            <a:endParaRPr b="0" lang="el-GR" sz="1800" spc="-1" strike="noStrike">
              <a:latin typeface="Arial"/>
            </a:endParaRPr>
          </a:p>
          <a:p>
            <a:pPr lvl="3" marL="1728000" indent="-216000">
              <a:spcBef>
                <a:spcPts val="567"/>
              </a:spcBef>
              <a:buClr>
                <a:srgbClr val="000000"/>
              </a:buClr>
              <a:buSzPct val="75000"/>
              <a:buFont typeface="Symbol" charset="2"/>
              <a:buChar char=""/>
            </a:pPr>
            <a:r>
              <a:rPr b="0" lang="el-GR" sz="1800" spc="-1" strike="noStrike">
                <a:latin typeface="Arial"/>
              </a:rPr>
              <a:t>Τέταρτο επίπεδο διάρθρωσης</a:t>
            </a:r>
            <a:endParaRPr b="0" lang="el-GR" sz="1800" spc="-1" strike="noStrike">
              <a:latin typeface="Arial"/>
            </a:endParaRPr>
          </a:p>
          <a:p>
            <a:pPr lvl="4" marL="2160000" indent="-216000">
              <a:spcBef>
                <a:spcPts val="283"/>
              </a:spcBef>
              <a:buClr>
                <a:srgbClr val="000000"/>
              </a:buClr>
              <a:buSzPct val="45000"/>
              <a:buFont typeface="Wingdings" charset="2"/>
              <a:buChar char=""/>
            </a:pPr>
            <a:r>
              <a:rPr b="0" lang="el-GR" sz="1800" spc="-1" strike="noStrike">
                <a:latin typeface="Arial"/>
              </a:rPr>
              <a:t>Πέμπτο επίπεδο διάρθρωσης</a:t>
            </a:r>
            <a:endParaRPr b="0" lang="el-GR" sz="1800" spc="-1" strike="noStrike">
              <a:latin typeface="Arial"/>
            </a:endParaRPr>
          </a:p>
          <a:p>
            <a:pPr lvl="5" marL="2592000" indent="-216000">
              <a:spcBef>
                <a:spcPts val="283"/>
              </a:spcBef>
              <a:buClr>
                <a:srgbClr val="000000"/>
              </a:buClr>
              <a:buSzPct val="45000"/>
              <a:buFont typeface="Wingdings" charset="2"/>
              <a:buChar char=""/>
            </a:pPr>
            <a:r>
              <a:rPr b="0" lang="el-GR" sz="1800" spc="-1" strike="noStrike">
                <a:latin typeface="Arial"/>
              </a:rPr>
              <a:t>Έκτο επίπεδο διάρθρωσης</a:t>
            </a:r>
            <a:endParaRPr b="0" lang="el-GR" sz="1800" spc="-1" strike="noStrike">
              <a:latin typeface="Arial"/>
            </a:endParaRPr>
          </a:p>
          <a:p>
            <a:pPr lvl="6" marL="3024000" indent="-216000">
              <a:spcBef>
                <a:spcPts val="283"/>
              </a:spcBef>
              <a:buClr>
                <a:srgbClr val="000000"/>
              </a:buClr>
              <a:buSzPct val="45000"/>
              <a:buFont typeface="Wingdings" charset="2"/>
              <a:buChar char=""/>
            </a:pPr>
            <a:r>
              <a:rPr b="0" lang="el-GR" sz="1800" spc="-1" strike="noStrike">
                <a:latin typeface="Arial"/>
              </a:rPr>
              <a:t>Έβδομο επίπεδο διάρθρωσης</a:t>
            </a:r>
            <a:endParaRPr b="0" lang="el-GR"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37.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4.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5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7.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6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9.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61.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
          <p:cNvSpPr/>
          <p:nvPr/>
        </p:nvSpPr>
        <p:spPr>
          <a:xfrm>
            <a:off x="504000" y="226080"/>
            <a:ext cx="9069120" cy="9439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l-GR" sz="3600" spc="-1" strike="noStrike">
                <a:solidFill>
                  <a:srgbClr val="ff0000"/>
                </a:solidFill>
                <a:latin typeface="Arial"/>
                <a:ea typeface="DejaVu Sans"/>
              </a:rPr>
              <a:t>ΚΕΦΑΛΑΙΟ 2</a:t>
            </a:r>
            <a:endParaRPr b="0" lang="el-GR" sz="3600" spc="-1" strike="noStrike">
              <a:latin typeface="Arial"/>
            </a:endParaRPr>
          </a:p>
        </p:txBody>
      </p:sp>
      <p:sp>
        <p:nvSpPr>
          <p:cNvPr id="229" name=""/>
          <p:cNvSpPr/>
          <p:nvPr/>
        </p:nvSpPr>
        <p:spPr>
          <a:xfrm>
            <a:off x="504000" y="1326600"/>
            <a:ext cx="9069120" cy="32857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l-GR" sz="3200" spc="-1" strike="noStrike">
                <a:solidFill>
                  <a:srgbClr val="000000"/>
                </a:solidFill>
                <a:latin typeface="Arial"/>
                <a:ea typeface="DejaVu Sans"/>
              </a:rPr>
              <a:t>ΑΝΘΡΩΠΟΣ ΚΑΙ ΠΕΡΙΒΑΛΛΟΝ</a:t>
            </a:r>
            <a:endParaRPr b="0" lang="el-GR" sz="3200" spc="-1" strike="noStrike">
              <a:latin typeface="Arial"/>
            </a:endParaRPr>
          </a:p>
          <a:p>
            <a:pPr algn="ctr">
              <a:lnSpc>
                <a:spcPct val="100000"/>
              </a:lnSpc>
            </a:pPr>
            <a:endParaRPr b="0" lang="el-GR" sz="3200" spc="-1" strike="noStrike">
              <a:latin typeface="Arial"/>
            </a:endParaRPr>
          </a:p>
        </p:txBody>
      </p:sp>
    </p:spTree>
  </p:cSld>
  <mc:AlternateContent>
    <mc:Choice Requires="p14">
      <p:transition spd="slow" p14:dur="2000">
        <p:wheel spokes="1"/>
      </p:transition>
    </mc:Choice>
    <mc:Fallback>
      <p:transition spd="slow">
        <p:wheel spokes="1"/>
      </p:transition>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4" name=""/>
          <p:cNvSpPr/>
          <p:nvPr/>
        </p:nvSpPr>
        <p:spPr>
          <a:xfrm>
            <a:off x="360000" y="608760"/>
            <a:ext cx="9069120" cy="30934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l-GR" sz="3600" spc="-1" strike="noStrike">
                <a:solidFill>
                  <a:srgbClr val="ff0000"/>
                </a:solidFill>
                <a:latin typeface="Arial"/>
                <a:ea typeface="DejaVu Sans"/>
              </a:rPr>
              <a:t>Συνέχεια </a:t>
            </a:r>
            <a:br/>
            <a:r>
              <a:rPr b="0" lang="el-GR" sz="2600" spc="-1" strike="noStrike">
                <a:solidFill>
                  <a:srgbClr val="355269"/>
                </a:solidFill>
                <a:latin typeface="Arial"/>
                <a:ea typeface="DejaVu Sans"/>
              </a:rPr>
              <a:t>Αντίθετα σε οικοσύστημα με μεγαλύτερη ποικιλία ειδών οργανισμών, οι εναλλακτικές λύσεις για την εξεύρεση τροφής είναι περισσότερες και η εξαφάνιση ενός πληθυσμού δεν θα απειλούσε άμεσα τα είδη που τρέφονται από αυτό. Είναι γνωστό ότι τα φυσικά οικοσ/τα όπως τα δάση και οι φυσικές λίμνες είναι περισσότερο σταθερά από τα τεχνητά όπως οι καλλιεργημένοι αγροί και οι τεχνητές λίμνες </a:t>
            </a:r>
            <a:endParaRPr b="0" lang="el-GR" sz="2600" spc="-1" strike="noStrike">
              <a:latin typeface="Arial"/>
            </a:endParaRPr>
          </a:p>
        </p:txBody>
      </p:sp>
    </p:spTree>
  </p:cSld>
  <mc:AlternateContent>
    <mc:Choice Requires="p14">
      <p:transition spd="slow" p14:dur="2000">
        <p:wipe dir="u"/>
      </p:transition>
    </mc:Choice>
    <mc:Fallback>
      <p:transition spd="slow">
        <p:wipe dir="u"/>
      </p:transition>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
          <p:cNvSpPr/>
          <p:nvPr/>
        </p:nvSpPr>
        <p:spPr>
          <a:xfrm>
            <a:off x="504000" y="226080"/>
            <a:ext cx="9070560" cy="9450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l-GR" sz="3600" spc="-1" strike="noStrike">
                <a:solidFill>
                  <a:srgbClr val="ff0000"/>
                </a:solidFill>
                <a:latin typeface="Arial"/>
                <a:ea typeface="DejaVu Sans"/>
              </a:rPr>
              <a:t>ΡΟΗ ΕΝΕΡΓΕΙΑΣ</a:t>
            </a:r>
            <a:endParaRPr b="0" lang="el-GR" sz="3600" spc="-1" strike="noStrike">
              <a:latin typeface="Arial"/>
            </a:endParaRPr>
          </a:p>
        </p:txBody>
      </p:sp>
      <p:sp>
        <p:nvSpPr>
          <p:cNvPr id="256" name=""/>
          <p:cNvSpPr/>
          <p:nvPr/>
        </p:nvSpPr>
        <p:spPr>
          <a:xfrm>
            <a:off x="504000" y="1326600"/>
            <a:ext cx="9070560" cy="3287160"/>
          </a:xfrm>
          <a:prstGeom prst="rect">
            <a:avLst/>
          </a:prstGeom>
          <a:noFill/>
          <a:ln w="0">
            <a:noFill/>
          </a:ln>
        </p:spPr>
        <p:style>
          <a:lnRef idx="0"/>
          <a:fillRef idx="0"/>
          <a:effectRef idx="0"/>
          <a:fontRef idx="minor"/>
        </p:style>
        <p:txBody>
          <a:bodyPr lIns="0" rIns="0" tIns="0" bIns="0" anchor="ctr">
            <a:noAutofit/>
          </a:bodyPr>
          <a:p>
            <a:pPr>
              <a:lnSpc>
                <a:spcPct val="100000"/>
              </a:lnSpc>
            </a:pPr>
            <a:r>
              <a:rPr b="0" lang="el-GR" sz="2600" spc="-1" strike="noStrike">
                <a:solidFill>
                  <a:srgbClr val="55215b"/>
                </a:solidFill>
                <a:latin typeface="Arial"/>
                <a:ea typeface="DejaVu Sans"/>
              </a:rPr>
              <a:t>Σχέσεις μεταξύ των οργανισμών: ανταγωνισμού, αναπαραγωγικές, παρασιτισμού, συμβίωσης κλπ. Οι πιο σημαντικές είναι οι τροφικές σχέσεις διότι οι οργανισμοί με την τροφή εξασφαλίζουν την απαραίτητη ενέργεια για την επιβίωση και την αναπαραγωγή τους.  </a:t>
            </a:r>
            <a:endParaRPr b="0" lang="el-GR" sz="2600" spc="-1" strike="noStrike">
              <a:latin typeface="Arial"/>
            </a:endParaRPr>
          </a:p>
        </p:txBody>
      </p:sp>
    </p:spTree>
  </p:cSld>
  <mc:AlternateContent>
    <mc:Choice Requires="p14">
      <p:transition spd="slow" p14:dur="2000">
        <p:pull dir="d"/>
      </p:transition>
    </mc:Choice>
    <mc:Fallback>
      <p:transition spd="slow">
        <p:pull dir="d"/>
      </p:transition>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
          <p:cNvSpPr/>
          <p:nvPr/>
        </p:nvSpPr>
        <p:spPr>
          <a:xfrm>
            <a:off x="540000" y="226080"/>
            <a:ext cx="9070560" cy="9450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l-GR" sz="3200" spc="-1" strike="noStrike">
                <a:solidFill>
                  <a:srgbClr val="ff0000"/>
                </a:solidFill>
                <a:latin typeface="Arial"/>
                <a:ea typeface="DejaVu Sans"/>
              </a:rPr>
              <a:t>Οι </a:t>
            </a:r>
            <a:r>
              <a:rPr b="1" lang="el-GR" sz="3200" spc="-1" strike="noStrike">
                <a:solidFill>
                  <a:srgbClr val="ff0000"/>
                </a:solidFill>
                <a:latin typeface="Arial"/>
                <a:ea typeface="DejaVu Sans"/>
              </a:rPr>
              <a:t>τροφικές σχέσεις</a:t>
            </a:r>
            <a:r>
              <a:rPr b="0" lang="el-GR" sz="3200" spc="-1" strike="noStrike">
                <a:solidFill>
                  <a:srgbClr val="ff0000"/>
                </a:solidFill>
                <a:latin typeface="Arial"/>
                <a:ea typeface="DejaVu Sans"/>
              </a:rPr>
              <a:t> μεταξύ των οργανισμών διαφορετικών ειδών διακρίνονται σε : </a:t>
            </a:r>
            <a:endParaRPr b="0" lang="el-GR" sz="3200" spc="-1" strike="noStrike">
              <a:latin typeface="Arial"/>
            </a:endParaRPr>
          </a:p>
        </p:txBody>
      </p:sp>
      <p:graphicFrame>
        <p:nvGraphicFramePr>
          <p:cNvPr id="258" name=""/>
          <p:cNvGraphicFramePr/>
          <p:nvPr/>
        </p:nvGraphicFramePr>
        <p:xfrm>
          <a:off x="504000" y="1326600"/>
          <a:ext cx="9071640" cy="692280"/>
        </p:xfrm>
        <a:graphic>
          <a:graphicData uri="http://schemas.openxmlformats.org/drawingml/2006/table">
            <a:tbl>
              <a:tblPr/>
              <a:tblGrid>
                <a:gridCol w="4536000"/>
                <a:gridCol w="4536000"/>
              </a:tblGrid>
              <a:tr h="346320">
                <a:tc>
                  <a:txBody>
                    <a:bodyPr lIns="90000" rIns="90000">
                      <a:noAutofit/>
                    </a:bodyPr>
                    <a:p>
                      <a:pPr algn="ctr">
                        <a:lnSpc>
                          <a:spcPct val="100000"/>
                        </a:lnSpc>
                      </a:pPr>
                      <a:r>
                        <a:rPr b="1" lang="el-GR" sz="1800" spc="-1" strike="noStrike">
                          <a:latin typeface="Arial"/>
                        </a:rPr>
                        <a:t>Ποιοτικές </a:t>
                      </a:r>
                      <a:r>
                        <a:rPr b="0" lang="el-GR" sz="1800" spc="-1" strike="noStrike">
                          <a:latin typeface="Arial"/>
                        </a:rPr>
                        <a:t>(Ποιος τρώει ποιον )</a:t>
                      </a:r>
                      <a:endParaRPr b="0" lang="el-GR"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1" lang="el-GR" sz="1800" spc="-1" strike="noStrike">
                          <a:latin typeface="Arial"/>
                        </a:rPr>
                        <a:t>Ποσοτικές </a:t>
                      </a:r>
                      <a:r>
                        <a:rPr b="0" lang="el-GR" sz="1800" spc="-1" strike="noStrike">
                          <a:latin typeface="Arial"/>
                        </a:rPr>
                        <a:t>( Τι ποσότητα τρώει)</a:t>
                      </a:r>
                      <a:endParaRPr b="0" lang="el-GR"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46320">
                <a:tc>
                  <a:txBody>
                    <a:bodyPr lIns="90000" rIns="90000">
                      <a:noAutofit/>
                    </a:bodyPr>
                    <a:p>
                      <a:pPr>
                        <a:lnSpc>
                          <a:spcPct val="100000"/>
                        </a:lnSpc>
                      </a:pPr>
                      <a:r>
                        <a:rPr b="0" lang="el-GR" sz="1800" spc="-1" strike="noStrike">
                          <a:latin typeface="Arial"/>
                        </a:rPr>
                        <a:t>Οι ποιοτικές τροφικές σχέσεις μεταξύ των οργανισμών ενός οικοσ/τος απεικονίζονται με</a:t>
                      </a:r>
                      <a:endParaRPr b="0" lang="el-GR" sz="1800" spc="-1" strike="noStrike">
                        <a:latin typeface="Arial"/>
                      </a:endParaRPr>
                    </a:p>
                    <a:p>
                      <a:pPr marL="216000" indent="-214560">
                        <a:lnSpc>
                          <a:spcPct val="100000"/>
                        </a:lnSpc>
                        <a:buClr>
                          <a:srgbClr val="000000"/>
                        </a:buClr>
                        <a:buSzPct val="45000"/>
                        <a:buFont typeface="Wingdings" charset="2"/>
                        <a:buChar char=""/>
                      </a:pPr>
                      <a:r>
                        <a:rPr b="0" lang="el-GR" sz="1800" spc="-1" strike="noStrike">
                          <a:latin typeface="Arial"/>
                        </a:rPr>
                        <a:t>Τις τροφικές αλυσίδες</a:t>
                      </a:r>
                      <a:endParaRPr b="0" lang="el-GR" sz="1800" spc="-1" strike="noStrike">
                        <a:latin typeface="Arial"/>
                      </a:endParaRPr>
                    </a:p>
                    <a:p>
                      <a:pPr marL="216000" indent="-214560">
                        <a:lnSpc>
                          <a:spcPct val="100000"/>
                        </a:lnSpc>
                        <a:buClr>
                          <a:srgbClr val="000000"/>
                        </a:buClr>
                        <a:buSzPct val="45000"/>
                        <a:buFont typeface="Wingdings" charset="2"/>
                        <a:buChar char=""/>
                      </a:pPr>
                      <a:r>
                        <a:rPr b="0" lang="el-GR" sz="1800" spc="-1" strike="noStrike">
                          <a:latin typeface="Arial"/>
                        </a:rPr>
                        <a:t>Τα τροφικά πλέγματα</a:t>
                      </a:r>
                      <a:endParaRPr b="0" lang="el-GR"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l-GR" sz="1800" spc="-1" strike="noStrike">
                          <a:latin typeface="Arial"/>
                        </a:rPr>
                        <a:t>Οι ποσοτικές τροφικές σχέσεις μεταύ των οργανισμών ενός οικοσ/τος απεικονίζονται με </a:t>
                      </a:r>
                      <a:endParaRPr b="0" lang="el-GR" sz="1800" spc="-1" strike="noStrike">
                        <a:latin typeface="Arial"/>
                      </a:endParaRPr>
                    </a:p>
                    <a:p>
                      <a:pPr marL="216000" indent="-214560">
                        <a:lnSpc>
                          <a:spcPct val="100000"/>
                        </a:lnSpc>
                        <a:buClr>
                          <a:srgbClr val="000000"/>
                        </a:buClr>
                        <a:buSzPct val="45000"/>
                        <a:buFont typeface="Wingdings" charset="2"/>
                        <a:buChar char=""/>
                      </a:pPr>
                      <a:r>
                        <a:rPr b="0" lang="el-GR" sz="1800" spc="-1" strike="noStrike">
                          <a:latin typeface="Arial"/>
                        </a:rPr>
                        <a:t>Τις τροφικές πυραμίδες </a:t>
                      </a:r>
                      <a:endParaRPr b="0" lang="el-GR"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pic>
        <p:nvPicPr>
          <p:cNvPr id="259" name="" descr=""/>
          <p:cNvPicPr/>
          <p:nvPr/>
        </p:nvPicPr>
        <p:blipFill>
          <a:blip r:embed="rId1"/>
          <a:stretch/>
        </p:blipFill>
        <p:spPr>
          <a:xfrm rot="1200">
            <a:off x="117360" y="3053160"/>
            <a:ext cx="9818640" cy="2812320"/>
          </a:xfrm>
          <a:prstGeom prst="rect">
            <a:avLst/>
          </a:prstGeom>
          <a:ln w="0">
            <a:noFill/>
          </a:ln>
        </p:spPr>
      </p:pic>
    </p:spTree>
  </p:cSld>
  <mc:AlternateContent>
    <mc:Choice Requires="p14">
      <p:transition spd="slow" p14:dur="2000">
        <p:pull dir="d"/>
      </p:transition>
    </mc:Choice>
    <mc:Fallback>
      <p:transition spd="slow">
        <p:pull dir="d"/>
      </p:transition>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0" name=""/>
          <p:cNvSpPr/>
          <p:nvPr/>
        </p:nvSpPr>
        <p:spPr>
          <a:xfrm>
            <a:off x="504000" y="226080"/>
            <a:ext cx="9070560" cy="9450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l-GR" sz="3600" spc="-1" strike="noStrike">
                <a:solidFill>
                  <a:srgbClr val="ff0000"/>
                </a:solidFill>
                <a:latin typeface="Arial"/>
                <a:ea typeface="DejaVu Sans"/>
              </a:rPr>
              <a:t>Τροφικές αλυσίδες και τροφικά πλέγματα</a:t>
            </a:r>
            <a:endParaRPr b="0" lang="el-GR" sz="3600" spc="-1" strike="noStrike">
              <a:latin typeface="Arial"/>
            </a:endParaRPr>
          </a:p>
        </p:txBody>
      </p:sp>
      <p:sp>
        <p:nvSpPr>
          <p:cNvPr id="261" name=""/>
          <p:cNvSpPr/>
          <p:nvPr/>
        </p:nvSpPr>
        <p:spPr>
          <a:xfrm>
            <a:off x="504000" y="1326600"/>
            <a:ext cx="9070560" cy="3287160"/>
          </a:xfrm>
          <a:prstGeom prst="rect">
            <a:avLst/>
          </a:prstGeom>
          <a:noFill/>
          <a:ln w="0">
            <a:noFill/>
          </a:ln>
        </p:spPr>
        <p:style>
          <a:lnRef idx="0"/>
          <a:fillRef idx="0"/>
          <a:effectRef idx="0"/>
          <a:fontRef idx="minor"/>
        </p:style>
        <p:txBody>
          <a:bodyPr lIns="0" rIns="0" tIns="0" bIns="0">
            <a:normAutofit fontScale="66000"/>
          </a:bodyPr>
          <a:p>
            <a:pPr marL="432000" indent="-322560">
              <a:lnSpc>
                <a:spcPct val="100000"/>
              </a:lnSpc>
              <a:spcBef>
                <a:spcPts val="1417"/>
              </a:spcBef>
              <a:buClr>
                <a:srgbClr val="000000"/>
              </a:buClr>
              <a:buSzPct val="45000"/>
              <a:buFont typeface="Wingdings" charset="2"/>
              <a:buChar char=""/>
            </a:pPr>
            <a:r>
              <a:rPr b="1" lang="el-GR" sz="2400" spc="-1" strike="noStrike">
                <a:solidFill>
                  <a:srgbClr val="ff0000"/>
                </a:solidFill>
                <a:latin typeface="Arial"/>
                <a:ea typeface="DejaVu Sans"/>
              </a:rPr>
              <a:t>Τροφικές αλυσίδες</a:t>
            </a:r>
            <a:endParaRPr b="0" lang="el-GR" sz="2400" spc="-1" strike="noStrike">
              <a:latin typeface="Arial"/>
            </a:endParaRPr>
          </a:p>
          <a:p>
            <a:pPr marL="432000" indent="-322560">
              <a:lnSpc>
                <a:spcPct val="100000"/>
              </a:lnSpc>
              <a:spcBef>
                <a:spcPts val="1417"/>
              </a:spcBef>
              <a:buClr>
                <a:srgbClr val="000000"/>
              </a:buClr>
              <a:buSzPct val="45000"/>
              <a:buFont typeface="Wingdings" charset="2"/>
              <a:buChar char=""/>
            </a:pPr>
            <a:r>
              <a:rPr b="0" lang="el-GR" sz="2400" spc="-1" strike="noStrike">
                <a:solidFill>
                  <a:srgbClr val="111111"/>
                </a:solidFill>
                <a:latin typeface="Arial"/>
                <a:ea typeface="DejaVu Sans"/>
              </a:rPr>
              <a:t>Στη προηγούμενη διαφάνεια είδαμε ότι οι σαύρες τρώνε τις ακρίδες οι οποίες τρώνε καλαμπόκι ενώ οι οχιές τρώνε τις σαύρες. Αυτές οι τροφικές σχέσεις απεικονίζονται σαν μια αλυσίδα η οποία </a:t>
            </a:r>
            <a:r>
              <a:rPr b="1" lang="el-GR" sz="2400" spc="-1" strike="noStrike">
                <a:solidFill>
                  <a:srgbClr val="111111"/>
                </a:solidFill>
                <a:latin typeface="Arial"/>
                <a:ea typeface="DejaVu Sans"/>
              </a:rPr>
              <a:t>πάντα</a:t>
            </a:r>
            <a:r>
              <a:rPr b="0" lang="el-GR" sz="2400" spc="-1" strike="noStrike">
                <a:solidFill>
                  <a:srgbClr val="111111"/>
                </a:solidFill>
                <a:latin typeface="Arial"/>
                <a:ea typeface="DejaVu Sans"/>
              </a:rPr>
              <a:t>:</a:t>
            </a:r>
            <a:endParaRPr b="0" lang="el-GR" sz="2400" spc="-1" strike="noStrike">
              <a:latin typeface="Arial"/>
            </a:endParaRPr>
          </a:p>
          <a:p>
            <a:pPr marL="432000" indent="-322560">
              <a:lnSpc>
                <a:spcPct val="100000"/>
              </a:lnSpc>
              <a:spcBef>
                <a:spcPts val="1417"/>
              </a:spcBef>
              <a:buClr>
                <a:srgbClr val="000000"/>
              </a:buClr>
              <a:buSzPct val="45000"/>
              <a:buFont typeface="Wingdings" charset="2"/>
              <a:buChar char=""/>
            </a:pPr>
            <a:r>
              <a:rPr b="0" lang="el-GR" sz="2400" spc="-1" strike="noStrike">
                <a:solidFill>
                  <a:srgbClr val="111111"/>
                </a:solidFill>
                <a:latin typeface="Arial"/>
                <a:ea typeface="DejaVu Sans"/>
              </a:rPr>
              <a:t>Ξεκινά από τον παραγωγό και καταλήγει στον κορυφαίο καταναλωτή</a:t>
            </a:r>
            <a:endParaRPr b="0" lang="el-GR" sz="2400" spc="-1" strike="noStrike">
              <a:latin typeface="Arial"/>
            </a:endParaRPr>
          </a:p>
          <a:p>
            <a:pPr marL="432000" indent="-322560">
              <a:lnSpc>
                <a:spcPct val="100000"/>
              </a:lnSpc>
              <a:spcBef>
                <a:spcPts val="1417"/>
              </a:spcBef>
              <a:buClr>
                <a:srgbClr val="000000"/>
              </a:buClr>
              <a:buSzPct val="45000"/>
              <a:buFont typeface="Wingdings" charset="2"/>
              <a:buChar char=""/>
            </a:pPr>
            <a:r>
              <a:rPr b="0" lang="el-GR" sz="2400" spc="-1" strike="noStrike">
                <a:solidFill>
                  <a:srgbClr val="111111"/>
                </a:solidFill>
                <a:latin typeface="Arial"/>
                <a:ea typeface="Microsoft YaHei"/>
              </a:rPr>
              <a:t>Συνδέει τους οργανισμούς με βέλη που υποδεικνύουν την ροή ενέργειας από τον </a:t>
            </a:r>
            <a:r>
              <a:rPr b="1" lang="el-GR" sz="2400" spc="-1" strike="noStrike">
                <a:solidFill>
                  <a:srgbClr val="111111"/>
                </a:solidFill>
                <a:latin typeface="Arial"/>
                <a:ea typeface="Microsoft YaHei"/>
              </a:rPr>
              <a:t>καταναλισκόμενο  προς τον  καταναλωτή. </a:t>
            </a:r>
            <a:r>
              <a:rPr b="0" lang="el-GR" sz="2400" spc="-1" strike="noStrike">
                <a:solidFill>
                  <a:srgbClr val="111111"/>
                </a:solidFill>
                <a:latin typeface="Arial"/>
                <a:ea typeface="Microsoft YaHei"/>
              </a:rPr>
              <a:t>Οι απεικονίσεις που δημιουργούνται κατά αυτό τον τρόπο ονομάζονται </a:t>
            </a:r>
            <a:r>
              <a:rPr b="1" lang="el-GR" sz="2400" spc="-1" strike="noStrike">
                <a:solidFill>
                  <a:srgbClr val="111111"/>
                </a:solidFill>
                <a:latin typeface="Arial"/>
                <a:ea typeface="Microsoft YaHei"/>
              </a:rPr>
              <a:t>τροφικές αλυσίδες.</a:t>
            </a:r>
            <a:r>
              <a:rPr b="0" lang="el-GR" sz="2400" spc="-1" strike="noStrike">
                <a:solidFill>
                  <a:srgbClr val="111111"/>
                </a:solidFill>
                <a:latin typeface="Arial"/>
                <a:ea typeface="Microsoft YaHei"/>
              </a:rPr>
              <a:t>       </a:t>
            </a:r>
            <a:endParaRPr b="0" lang="el-GR" sz="2400" spc="-1" strike="noStrike">
              <a:latin typeface="Arial"/>
            </a:endParaRPr>
          </a:p>
        </p:txBody>
      </p:sp>
    </p:spTree>
  </p:cSld>
  <mc:AlternateContent>
    <mc:Choice Requires="p14">
      <p:transition spd="slow" p14:dur="2000">
        <p:pull dir="d"/>
      </p:transition>
    </mc:Choice>
    <mc:Fallback>
      <p:transition spd="slow">
        <p:pull dir="d"/>
      </p:transition>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62" name="" descr=""/>
          <p:cNvPicPr/>
          <p:nvPr/>
        </p:nvPicPr>
        <p:blipFill>
          <a:blip r:embed="rId1"/>
          <a:stretch/>
        </p:blipFill>
        <p:spPr>
          <a:xfrm rot="21520200">
            <a:off x="7302960" y="904680"/>
            <a:ext cx="2070720" cy="1407600"/>
          </a:xfrm>
          <a:prstGeom prst="rect">
            <a:avLst/>
          </a:prstGeom>
          <a:ln w="0">
            <a:noFill/>
          </a:ln>
        </p:spPr>
      </p:pic>
      <p:sp>
        <p:nvSpPr>
          <p:cNvPr id="263" name=""/>
          <p:cNvSpPr/>
          <p:nvPr/>
        </p:nvSpPr>
        <p:spPr>
          <a:xfrm>
            <a:off x="648000" y="43200"/>
            <a:ext cx="9070560" cy="4815360"/>
          </a:xfrm>
          <a:prstGeom prst="rect">
            <a:avLst/>
          </a:prstGeom>
          <a:noFill/>
          <a:ln w="0">
            <a:noFill/>
          </a:ln>
        </p:spPr>
        <p:style>
          <a:lnRef idx="0"/>
          <a:fillRef idx="0"/>
          <a:effectRef idx="0"/>
          <a:fontRef idx="minor"/>
        </p:style>
        <p:txBody>
          <a:bodyPr lIns="0" rIns="0" tIns="0" bIns="0" anchor="ctr">
            <a:noAutofit/>
          </a:bodyPr>
          <a:p>
            <a:pPr algn="ctr">
              <a:lnSpc>
                <a:spcPct val="100000"/>
              </a:lnSpc>
            </a:pPr>
            <a:endParaRPr b="0" lang="el-GR" sz="1800" spc="-1" strike="noStrike">
              <a:latin typeface="Arial"/>
            </a:endParaRPr>
          </a:p>
          <a:p>
            <a:pPr algn="ctr">
              <a:lnSpc>
                <a:spcPct val="100000"/>
              </a:lnSpc>
            </a:pPr>
            <a:endParaRPr b="0" lang="el-GR" sz="1800" spc="-1" strike="noStrike">
              <a:latin typeface="Arial"/>
            </a:endParaRPr>
          </a:p>
          <a:p>
            <a:pPr marL="216000" indent="-214560" algn="ctr">
              <a:lnSpc>
                <a:spcPct val="100000"/>
              </a:lnSpc>
              <a:buClr>
                <a:srgbClr val="000000"/>
              </a:buClr>
              <a:buSzPct val="45000"/>
              <a:buFont typeface="Wingdings" charset="2"/>
              <a:buChar char=""/>
            </a:pPr>
            <a:r>
              <a:rPr b="1" lang="el-GR" sz="2000" spc="-1" strike="noStrike">
                <a:solidFill>
                  <a:srgbClr val="ff0000"/>
                </a:solidFill>
                <a:latin typeface="Arial"/>
                <a:ea typeface="DejaVu Sans"/>
              </a:rPr>
              <a:t>Τροφικά πλέγματα</a:t>
            </a:r>
            <a:endParaRPr b="0" lang="el-GR" sz="2000" spc="-1" strike="noStrike">
              <a:latin typeface="Arial"/>
            </a:endParaRPr>
          </a:p>
          <a:p>
            <a:pPr marL="216000" indent="-214560" algn="ctr">
              <a:lnSpc>
                <a:spcPct val="100000"/>
              </a:lnSpc>
              <a:buClr>
                <a:srgbClr val="000000"/>
              </a:buClr>
              <a:buSzPct val="45000"/>
              <a:buFont typeface="Wingdings" charset="2"/>
              <a:buChar char=""/>
            </a:pPr>
            <a:r>
              <a:rPr b="0" lang="el-GR" sz="2000" spc="-1" strike="noStrike">
                <a:solidFill>
                  <a:srgbClr val="000000"/>
                </a:solidFill>
                <a:latin typeface="Arial"/>
                <a:ea typeface="DejaVu Sans"/>
              </a:rPr>
              <a:t>Στην πραγματικότητα οι τροφικές σχέσεις των </a:t>
            </a:r>
            <a:endParaRPr b="0" lang="el-GR" sz="2000" spc="-1" strike="noStrike">
              <a:latin typeface="Arial"/>
            </a:endParaRPr>
          </a:p>
          <a:p>
            <a:pPr marL="216000" indent="-214560" algn="ctr">
              <a:lnSpc>
                <a:spcPct val="100000"/>
              </a:lnSpc>
              <a:buClr>
                <a:srgbClr val="000000"/>
              </a:buClr>
              <a:buSzPct val="45000"/>
              <a:buFont typeface="Wingdings" charset="2"/>
              <a:buChar char=""/>
            </a:pPr>
            <a:r>
              <a:rPr b="0" lang="el-GR" sz="2000" spc="-1" strike="noStrike">
                <a:solidFill>
                  <a:srgbClr val="000000"/>
                </a:solidFill>
                <a:latin typeface="Arial"/>
                <a:ea typeface="DejaVu Sans"/>
              </a:rPr>
              <a:t>οργανισμών είναι πιο πολύπλοκες από ό,τι απεικονίζεται στις τροφικές αλυσίδες, </a:t>
            </a:r>
            <a:endParaRPr b="0" lang="el-GR" sz="2000" spc="-1" strike="noStrike">
              <a:latin typeface="Arial"/>
            </a:endParaRPr>
          </a:p>
          <a:p>
            <a:pPr marL="216000" indent="-214560" algn="ctr">
              <a:lnSpc>
                <a:spcPct val="100000"/>
              </a:lnSpc>
              <a:buClr>
                <a:srgbClr val="000000"/>
              </a:buClr>
              <a:buSzPct val="45000"/>
              <a:buFont typeface="Wingdings" charset="2"/>
              <a:buChar char=""/>
            </a:pPr>
            <a:r>
              <a:rPr b="0" lang="el-GR" sz="2000" spc="-1" strike="noStrike">
                <a:solidFill>
                  <a:srgbClr val="000000"/>
                </a:solidFill>
                <a:latin typeface="Arial"/>
                <a:ea typeface="DejaVu Sans"/>
              </a:rPr>
              <a:t>γιατί ένα είδος οργανισμού τρέφεται ή αποτελεί τροφή </a:t>
            </a:r>
            <a:endParaRPr b="0" lang="el-GR" sz="2000" spc="-1" strike="noStrike">
              <a:latin typeface="Arial"/>
            </a:endParaRPr>
          </a:p>
          <a:p>
            <a:pPr marL="216000" indent="-214560" algn="ctr">
              <a:lnSpc>
                <a:spcPct val="100000"/>
              </a:lnSpc>
              <a:buClr>
                <a:srgbClr val="000000"/>
              </a:buClr>
              <a:buSzPct val="45000"/>
              <a:buFont typeface="Wingdings" charset="2"/>
              <a:buChar char=""/>
            </a:pPr>
            <a:r>
              <a:rPr b="0" lang="el-GR" sz="2000" spc="-1" strike="noStrike">
                <a:solidFill>
                  <a:srgbClr val="000000"/>
                </a:solidFill>
                <a:latin typeface="Arial"/>
                <a:ea typeface="DejaVu Sans"/>
              </a:rPr>
              <a:t>από/ για περισσότερα είδη οργανισμών. Έτσι η ρεαλιστική απεικόνιση των ποιοτικών τροφικών σχέσεων γίνεται με την δημιουργία ενός δικτύου στο οποίο φαίνονται οι διαφορετικές πηγές τροφής κάθε οργανισμού. Το δίκτυο που απεικονίζει το σύνολο των τροφικών σχέσεων μεταξύ των οργανισμών στο οικοσ/μα ονομάζεται </a:t>
            </a:r>
            <a:r>
              <a:rPr b="1" lang="el-GR" sz="2000" spc="-1" strike="noStrike">
                <a:solidFill>
                  <a:srgbClr val="000000"/>
                </a:solidFill>
                <a:latin typeface="Arial"/>
                <a:ea typeface="DejaVu Sans"/>
              </a:rPr>
              <a:t>τροφικό πλέγμα.</a:t>
            </a:r>
            <a:endParaRPr b="0" lang="el-GR" sz="2000" spc="-1" strike="noStrike">
              <a:latin typeface="Arial"/>
            </a:endParaRPr>
          </a:p>
          <a:p>
            <a:pPr marL="216000" indent="-214560" algn="ctr">
              <a:lnSpc>
                <a:spcPct val="100000"/>
              </a:lnSpc>
              <a:buClr>
                <a:srgbClr val="000000"/>
              </a:buClr>
              <a:buSzPct val="45000"/>
              <a:buFont typeface="Wingdings" charset="2"/>
              <a:buChar char=""/>
            </a:pPr>
            <a:r>
              <a:rPr b="1" lang="el-GR" sz="2000" spc="-1" strike="noStrike">
                <a:solidFill>
                  <a:srgbClr val="ff0000"/>
                </a:solidFill>
                <a:latin typeface="Arial"/>
                <a:ea typeface="DejaVu Sans"/>
              </a:rPr>
              <a:t>Πληροφορίες από ένα τροφικό πλέγμα</a:t>
            </a:r>
            <a:endParaRPr b="0" lang="el-GR" sz="2000" spc="-1" strike="noStrike">
              <a:latin typeface="Arial"/>
            </a:endParaRPr>
          </a:p>
          <a:p>
            <a:pPr marL="216000" indent="-214560" algn="ctr">
              <a:lnSpc>
                <a:spcPct val="100000"/>
              </a:lnSpc>
              <a:buClr>
                <a:srgbClr val="000000"/>
              </a:buClr>
              <a:buSzPct val="45000"/>
              <a:buFont typeface="Wingdings" charset="2"/>
              <a:buChar char=""/>
            </a:pPr>
            <a:r>
              <a:rPr b="0" lang="el-GR" sz="2000" spc="-1" strike="noStrike">
                <a:solidFill>
                  <a:srgbClr val="111111"/>
                </a:solidFill>
                <a:latin typeface="Arial"/>
                <a:ea typeface="DejaVu Sans"/>
              </a:rPr>
              <a:t>Από την μελέτη ενός τροφικού πλέγματος αντλούνται επιπλέον πληροφορίες για τις μεταβολές που θα συμβούν στο οικοσ/μα μετά την εξαφάνιση ή την μείωση του πληθυσμού ενός είδους.</a:t>
            </a:r>
            <a:endParaRPr b="0" lang="el-GR" sz="2000" spc="-1" strike="noStrike">
              <a:latin typeface="Arial"/>
            </a:endParaRPr>
          </a:p>
          <a:p>
            <a:pPr marL="216000" indent="-214560" algn="ctr">
              <a:lnSpc>
                <a:spcPct val="100000"/>
              </a:lnSpc>
              <a:buClr>
                <a:srgbClr val="000000"/>
              </a:buClr>
              <a:buSzPct val="45000"/>
              <a:buFont typeface="Wingdings" charset="2"/>
              <a:buChar char=""/>
            </a:pPr>
            <a:r>
              <a:rPr b="0" lang="el-GR" sz="2000" spc="-1" strike="noStrike">
                <a:solidFill>
                  <a:srgbClr val="111111"/>
                </a:solidFill>
                <a:latin typeface="Arial"/>
                <a:ea typeface="DejaVu Sans"/>
              </a:rPr>
              <a:t>Σκεφτείτε: τι θα συμβεί σε περίπτωση χρήσης φαρμάκου για την εξολόθρευση των ποντικών.</a:t>
            </a:r>
            <a:r>
              <a:rPr b="0" lang="el-GR" sz="2000" spc="-1" strike="noStrike">
                <a:solidFill>
                  <a:srgbClr val="000000"/>
                </a:solidFill>
                <a:latin typeface="Arial"/>
                <a:ea typeface="DejaVu Sans"/>
              </a:rPr>
              <a:t>   </a:t>
            </a:r>
            <a:endParaRPr b="0" lang="el-GR" sz="2000" spc="-1" strike="noStrike">
              <a:latin typeface="Arial"/>
            </a:endParaRPr>
          </a:p>
          <a:p>
            <a:pPr algn="ctr">
              <a:lnSpc>
                <a:spcPct val="100000"/>
              </a:lnSpc>
            </a:pPr>
            <a:endParaRPr b="0" lang="el-GR" sz="2000" spc="-1" strike="noStrike">
              <a:latin typeface="Arial"/>
            </a:endParaRPr>
          </a:p>
        </p:txBody>
      </p:sp>
    </p:spTree>
  </p:cSld>
  <mc:AlternateContent>
    <mc:Choice Requires="p14">
      <p:transition spd="slow" p14:dur="2000">
        <p:pull dir="d"/>
      </p:transition>
    </mc:Choice>
    <mc:Fallback>
      <p:transition spd="slow">
        <p:pull dir="d"/>
      </p:transition>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4" name=""/>
          <p:cNvSpPr/>
          <p:nvPr/>
        </p:nvSpPr>
        <p:spPr>
          <a:xfrm>
            <a:off x="504000" y="226080"/>
            <a:ext cx="9071640" cy="946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l-GR" sz="3600" spc="-1" strike="noStrike">
                <a:solidFill>
                  <a:srgbClr val="ffbf00"/>
                </a:solidFill>
                <a:latin typeface="Arial"/>
              </a:rPr>
              <a:t>Τροφικές πυραμίδες</a:t>
            </a:r>
            <a:endParaRPr b="0" lang="el-GR" sz="3600" spc="-1" strike="noStrike">
              <a:latin typeface="Arial"/>
            </a:endParaRPr>
          </a:p>
        </p:txBody>
      </p:sp>
      <p:sp>
        <p:nvSpPr>
          <p:cNvPr id="265" name=""/>
          <p:cNvSpPr/>
          <p:nvPr/>
        </p:nvSpPr>
        <p:spPr>
          <a:xfrm>
            <a:off x="504000" y="-683640"/>
            <a:ext cx="9071640" cy="7151760"/>
          </a:xfrm>
          <a:prstGeom prst="rect">
            <a:avLst/>
          </a:prstGeom>
          <a:noFill/>
          <a:ln w="0">
            <a:noFill/>
          </a:ln>
        </p:spPr>
        <p:style>
          <a:lnRef idx="0"/>
          <a:fillRef idx="0"/>
          <a:effectRef idx="0"/>
          <a:fontRef idx="minor"/>
        </p:style>
        <p:txBody>
          <a:bodyPr lIns="0" rIns="0" tIns="0" bIns="0" anchor="ctr">
            <a:noAutofit/>
          </a:bodyPr>
          <a:p>
            <a:pPr>
              <a:lnSpc>
                <a:spcPct val="100000"/>
              </a:lnSpc>
            </a:pPr>
            <a:endParaRPr b="0" lang="el-GR" sz="1800" spc="-1" strike="noStrike">
              <a:latin typeface="Arial"/>
            </a:endParaRPr>
          </a:p>
          <a:p>
            <a:pPr>
              <a:lnSpc>
                <a:spcPct val="100000"/>
              </a:lnSpc>
            </a:pPr>
            <a:endParaRPr b="0" lang="el-GR" sz="1800" spc="-1" strike="noStrike">
              <a:latin typeface="Arial"/>
            </a:endParaRPr>
          </a:p>
          <a:p>
            <a:pPr>
              <a:lnSpc>
                <a:spcPct val="100000"/>
              </a:lnSpc>
            </a:pPr>
            <a:endParaRPr b="0" lang="el-GR" sz="1800" spc="-1" strike="noStrike">
              <a:latin typeface="Arial"/>
            </a:endParaRPr>
          </a:p>
          <a:p>
            <a:pPr>
              <a:lnSpc>
                <a:spcPct val="100000"/>
              </a:lnSpc>
            </a:pPr>
            <a:endParaRPr b="0" lang="el-GR" sz="1800" spc="-1" strike="noStrike">
              <a:latin typeface="Arial"/>
            </a:endParaRPr>
          </a:p>
          <a:p>
            <a:pPr>
              <a:lnSpc>
                <a:spcPct val="100000"/>
              </a:lnSpc>
            </a:pPr>
            <a:endParaRPr b="0" lang="el-GR" sz="1800" spc="-1" strike="noStrike">
              <a:latin typeface="Arial"/>
            </a:endParaRPr>
          </a:p>
          <a:p>
            <a:pPr>
              <a:lnSpc>
                <a:spcPct val="100000"/>
              </a:lnSpc>
            </a:pPr>
            <a:endParaRPr b="0" lang="el-GR" sz="1800" spc="-1" strike="noStrike">
              <a:latin typeface="Arial"/>
            </a:endParaRPr>
          </a:p>
          <a:p>
            <a:pPr>
              <a:lnSpc>
                <a:spcPct val="100000"/>
              </a:lnSpc>
            </a:pPr>
            <a:r>
              <a:rPr b="0" lang="el-GR" sz="2200" spc="-1" strike="noStrike">
                <a:latin typeface="Arial"/>
              </a:rPr>
              <a:t>Απεικονίσεις ποσοτικών τροφικών σχέσεων.</a:t>
            </a:r>
            <a:endParaRPr b="0" lang="el-GR" sz="2200" spc="-1" strike="noStrike">
              <a:latin typeface="Arial"/>
            </a:endParaRPr>
          </a:p>
          <a:p>
            <a:pPr>
              <a:lnSpc>
                <a:spcPct val="100000"/>
              </a:lnSpc>
            </a:pPr>
            <a:r>
              <a:rPr b="0" lang="el-GR" sz="2200" spc="-1" strike="noStrike">
                <a:solidFill>
                  <a:srgbClr val="6b5e9b"/>
                </a:solidFill>
                <a:latin typeface="Arial"/>
              </a:rPr>
              <a:t>Πώς σχεδιάζονται οι πυραμίδες</a:t>
            </a:r>
            <a:endParaRPr b="0" lang="el-GR" sz="2200" spc="-1" strike="noStrike">
              <a:latin typeface="Arial"/>
            </a:endParaRPr>
          </a:p>
          <a:p>
            <a:pPr>
              <a:lnSpc>
                <a:spcPct val="100000"/>
              </a:lnSpc>
            </a:pPr>
            <a:r>
              <a:rPr b="0" lang="el-GR" sz="2200" spc="-1" strike="noStrike">
                <a:solidFill>
                  <a:srgbClr val="000000"/>
                </a:solidFill>
                <a:latin typeface="Arial"/>
              </a:rPr>
              <a:t>1. Σχεδιάζονται επάλληλα ορθογώνια τα οποία απεικονίζουν τα τροφικά επίπεδα που παρατηρούνται στο οικοσ/μα</a:t>
            </a:r>
            <a:endParaRPr b="0" lang="el-GR" sz="2200" spc="-1" strike="noStrike">
              <a:latin typeface="Arial"/>
            </a:endParaRPr>
          </a:p>
          <a:p>
            <a:pPr>
              <a:lnSpc>
                <a:spcPct val="100000"/>
              </a:lnSpc>
            </a:pPr>
            <a:r>
              <a:rPr b="0" lang="el-GR" sz="2200" spc="-1" strike="noStrike">
                <a:solidFill>
                  <a:srgbClr val="000000"/>
                </a:solidFill>
                <a:latin typeface="Arial"/>
              </a:rPr>
              <a:t>2. Σε κάθε τροφικό επίπεδο περιλαμβάνονται όλοι οι οργανισμοί που τρέφονται απέχοντας τον  “ ίδιο αριθμό βημάτων” από τον ήλιο</a:t>
            </a:r>
            <a:endParaRPr b="0" lang="el-GR" sz="2200" spc="-1" strike="noStrike">
              <a:latin typeface="Arial"/>
            </a:endParaRPr>
          </a:p>
          <a:p>
            <a:pPr>
              <a:lnSpc>
                <a:spcPct val="100000"/>
              </a:lnSpc>
            </a:pPr>
            <a:r>
              <a:rPr b="0" lang="el-GR" sz="2200" spc="-1" strike="noStrike">
                <a:solidFill>
                  <a:srgbClr val="000000"/>
                </a:solidFill>
                <a:latin typeface="Arial"/>
              </a:rPr>
              <a:t>- Στο πρώτο τροφικό επίπεδο που αποτελεί τη βάση της πυραμίδας περιλαμβάνονται όλοι οι αυτότροφοι οργανισμοί, δηλ. οι παραγωγοί.</a:t>
            </a:r>
            <a:endParaRPr b="0" lang="el-GR" sz="2200" spc="-1" strike="noStrike">
              <a:latin typeface="Arial"/>
            </a:endParaRPr>
          </a:p>
          <a:p>
            <a:pPr>
              <a:lnSpc>
                <a:spcPct val="100000"/>
              </a:lnSpc>
            </a:pPr>
            <a:r>
              <a:rPr b="0" lang="el-GR" sz="2200" spc="-1" strike="noStrike">
                <a:solidFill>
                  <a:srgbClr val="000000"/>
                </a:solidFill>
                <a:latin typeface="Arial"/>
              </a:rPr>
              <a:t>- Στο δεύτερο επίπεδο περιλαμβάνονται όλοι οι καταναλωτές πρώτης τάξης.</a:t>
            </a:r>
            <a:endParaRPr b="0" lang="el-GR" sz="2200" spc="-1" strike="noStrike">
              <a:latin typeface="Arial"/>
            </a:endParaRPr>
          </a:p>
          <a:p>
            <a:pPr>
              <a:lnSpc>
                <a:spcPct val="100000"/>
              </a:lnSpc>
            </a:pPr>
            <a:r>
              <a:rPr b="0" lang="el-GR" sz="2200" spc="-1" strike="noStrike">
                <a:solidFill>
                  <a:srgbClr val="000000"/>
                </a:solidFill>
                <a:latin typeface="Arial"/>
              </a:rPr>
              <a:t>- Στο τρίτο τροφικό επίπεδο περιλαμβάνονται όλοι οι οργανισμοί δεύτερης τάξης κ.ο.κ.</a:t>
            </a:r>
            <a:endParaRPr b="0" lang="el-GR" sz="2200" spc="-1" strike="noStrike">
              <a:latin typeface="Arial"/>
            </a:endParaRPr>
          </a:p>
          <a:p>
            <a:pPr>
              <a:lnSpc>
                <a:spcPct val="100000"/>
              </a:lnSpc>
            </a:pPr>
            <a:r>
              <a:rPr b="0" lang="el-GR" sz="2200" spc="-1" strike="noStrike">
                <a:solidFill>
                  <a:srgbClr val="000000"/>
                </a:solidFill>
                <a:latin typeface="Arial"/>
              </a:rPr>
              <a:t> </a:t>
            </a:r>
            <a:endParaRPr b="0" lang="el-GR" sz="2200" spc="-1" strike="noStrike">
              <a:latin typeface="Arial"/>
            </a:endParaRPr>
          </a:p>
          <a:p>
            <a:pPr>
              <a:lnSpc>
                <a:spcPct val="100000"/>
              </a:lnSpc>
            </a:pPr>
            <a:r>
              <a:rPr b="0" lang="el-GR" sz="2200" spc="-1" strike="noStrike">
                <a:solidFill>
                  <a:srgbClr val="000000"/>
                </a:solidFill>
                <a:latin typeface="Arial"/>
              </a:rPr>
              <a:t> </a:t>
            </a:r>
            <a:endParaRPr b="0" lang="el-GR" sz="2200" spc="-1" strike="noStrike">
              <a:latin typeface="Arial"/>
            </a:endParaRPr>
          </a:p>
          <a:p>
            <a:pPr>
              <a:lnSpc>
                <a:spcPct val="100000"/>
              </a:lnSpc>
            </a:pPr>
            <a:endParaRPr b="0" lang="el-GR" sz="2200" spc="-1" strike="noStrike">
              <a:latin typeface="Arial"/>
            </a:endParaRPr>
          </a:p>
          <a:p>
            <a:pPr>
              <a:lnSpc>
                <a:spcPct val="100000"/>
              </a:lnSpc>
            </a:pPr>
            <a:endParaRPr b="0" lang="el-GR" sz="2200" spc="-1" strike="noStrike">
              <a:latin typeface="Arial"/>
            </a:endParaRPr>
          </a:p>
        </p:txBody>
      </p:sp>
    </p:spTree>
  </p:cSld>
  <mc:AlternateContent>
    <mc:Choice Requires="p14">
      <p:transition spd="slow" p14:dur="2000">
        <p:pull dir="d"/>
      </p:transition>
    </mc:Choice>
    <mc:Fallback>
      <p:transition spd="slow">
        <p:pull dir="d"/>
      </p:transition>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6" name=""/>
          <p:cNvSpPr/>
          <p:nvPr/>
        </p:nvSpPr>
        <p:spPr>
          <a:xfrm>
            <a:off x="504000" y="226080"/>
            <a:ext cx="9071640" cy="946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l-GR" sz="3600" spc="-1" strike="noStrike">
                <a:latin typeface="Arial"/>
              </a:rPr>
              <a:t>Συνέχεια</a:t>
            </a:r>
            <a:endParaRPr b="0" lang="el-GR" sz="3600" spc="-1" strike="noStrike">
              <a:latin typeface="Arial"/>
            </a:endParaRPr>
          </a:p>
        </p:txBody>
      </p:sp>
      <p:sp>
        <p:nvSpPr>
          <p:cNvPr id="267" name=""/>
          <p:cNvSpPr/>
          <p:nvPr/>
        </p:nvSpPr>
        <p:spPr>
          <a:xfrm>
            <a:off x="540000" y="1326600"/>
            <a:ext cx="9071640" cy="3288240"/>
          </a:xfrm>
          <a:prstGeom prst="rect">
            <a:avLst/>
          </a:prstGeom>
          <a:noFill/>
          <a:ln w="0">
            <a:noFill/>
          </a:ln>
        </p:spPr>
        <p:style>
          <a:lnRef idx="0"/>
          <a:fillRef idx="0"/>
          <a:effectRef idx="0"/>
          <a:fontRef idx="minor"/>
        </p:style>
        <p:txBody>
          <a:bodyPr lIns="0" rIns="0" tIns="0" bIns="0">
            <a:normAutofit fontScale="63000"/>
          </a:bodyPr>
          <a:p>
            <a:pPr marL="432000" indent="-323640">
              <a:lnSpc>
                <a:spcPct val="100000"/>
              </a:lnSpc>
              <a:spcBef>
                <a:spcPts val="1417"/>
              </a:spcBef>
              <a:buClr>
                <a:srgbClr val="000000"/>
              </a:buClr>
              <a:buSzPct val="45000"/>
              <a:buFont typeface="Wingdings" charset="2"/>
              <a:buChar char=""/>
            </a:pPr>
            <a:r>
              <a:rPr b="0" lang="el-GR" sz="2600" spc="-1" strike="noStrike">
                <a:latin typeface="Arial"/>
              </a:rPr>
              <a:t>3. Σε μια πυραμίδα είναι δυνατόν να απεικονίζεται:</a:t>
            </a:r>
            <a:endParaRPr b="0" lang="el-GR" sz="2600" spc="-1" strike="noStrike">
              <a:latin typeface="Arial"/>
            </a:endParaRPr>
          </a:p>
          <a:p>
            <a:pPr marL="432000" indent="-323640">
              <a:lnSpc>
                <a:spcPct val="100000"/>
              </a:lnSpc>
              <a:spcBef>
                <a:spcPts val="1417"/>
              </a:spcBef>
              <a:buClr>
                <a:srgbClr val="000000"/>
              </a:buClr>
              <a:buSzPct val="45000"/>
              <a:buFont typeface="Wingdings" charset="2"/>
              <a:buChar char=""/>
            </a:pPr>
            <a:r>
              <a:rPr b="0" lang="el-GR" sz="2600" spc="-1" strike="noStrike">
                <a:latin typeface="Arial"/>
              </a:rPr>
              <a:t>Η μεταβολή της ενέργειας από το ένα τροφικό επίπεδο στο άλλο, οπότε η πυραμίδα λέγεται </a:t>
            </a:r>
            <a:r>
              <a:rPr b="1" lang="el-GR" sz="2600" spc="-1" strike="noStrike">
                <a:latin typeface="Arial"/>
              </a:rPr>
              <a:t>πυραμίδα ενέργειας</a:t>
            </a:r>
            <a:endParaRPr b="0" lang="el-GR" sz="2600" spc="-1" strike="noStrike">
              <a:latin typeface="Arial"/>
            </a:endParaRPr>
          </a:p>
          <a:p>
            <a:pPr marL="432000" indent="-323640">
              <a:lnSpc>
                <a:spcPct val="100000"/>
              </a:lnSpc>
              <a:spcBef>
                <a:spcPts val="1417"/>
              </a:spcBef>
              <a:buClr>
                <a:srgbClr val="000000"/>
              </a:buClr>
              <a:buSzPct val="45000"/>
              <a:buFont typeface="Wingdings" charset="2"/>
              <a:buChar char=""/>
            </a:pPr>
            <a:r>
              <a:rPr b="0" lang="el-GR" sz="2600" spc="-1" strike="noStrike">
                <a:latin typeface="Arial"/>
              </a:rPr>
              <a:t>Η μεταβολή της βιομάζας, οπότε η πυραμίδα λέγεται </a:t>
            </a:r>
            <a:r>
              <a:rPr b="1" lang="el-GR" sz="2600" spc="-1" strike="noStrike">
                <a:latin typeface="Arial"/>
              </a:rPr>
              <a:t>πυραμίδα βιομάζας.</a:t>
            </a:r>
            <a:endParaRPr b="0" lang="el-GR" sz="2600" spc="-1" strike="noStrike">
              <a:latin typeface="Arial"/>
            </a:endParaRPr>
          </a:p>
          <a:p>
            <a:pPr marL="432000" indent="-323640">
              <a:lnSpc>
                <a:spcPct val="100000"/>
              </a:lnSpc>
              <a:spcBef>
                <a:spcPts val="1417"/>
              </a:spcBef>
              <a:buClr>
                <a:srgbClr val="000000"/>
              </a:buClr>
              <a:buSzPct val="45000"/>
              <a:buFont typeface="Wingdings" charset="2"/>
              <a:buChar char=""/>
            </a:pPr>
            <a:r>
              <a:rPr b="0" lang="el-GR" sz="2600" spc="-1" strike="noStrike">
                <a:latin typeface="Arial"/>
              </a:rPr>
              <a:t>Η μεταβολή του πληθυσμού των ατόμων, οπότε η πυραμίδα λέγεται </a:t>
            </a:r>
            <a:r>
              <a:rPr b="1" lang="el-GR" sz="2600" spc="-1" strike="noStrike">
                <a:latin typeface="Arial"/>
              </a:rPr>
              <a:t>πυραμίδα πληθυσμού.</a:t>
            </a:r>
            <a:endParaRPr b="0" lang="el-GR" sz="2600" spc="-1" strike="noStrike">
              <a:latin typeface="Arial"/>
            </a:endParaRPr>
          </a:p>
          <a:p>
            <a:pPr marL="432000" indent="-323640">
              <a:lnSpc>
                <a:spcPct val="100000"/>
              </a:lnSpc>
              <a:spcBef>
                <a:spcPts val="1417"/>
              </a:spcBef>
              <a:buClr>
                <a:srgbClr val="000000"/>
              </a:buClr>
              <a:buSzPct val="45000"/>
              <a:buFont typeface="Wingdings" charset="2"/>
              <a:buChar char=""/>
            </a:pPr>
            <a:r>
              <a:rPr b="0" lang="el-GR" sz="2600" spc="-1" strike="noStrike">
                <a:latin typeface="Arial"/>
              </a:rPr>
              <a:t>4. Το εμβαδόν του ορθογωνίου σχεδιάζεται ανάλογα με το μέγεθος της μεταβλητής που απεικονίζεται στο συγκεκριμένο επίπεδο. </a:t>
            </a:r>
            <a:endParaRPr b="0" lang="el-GR" sz="2600" spc="-1" strike="noStrike">
              <a:latin typeface="Arial"/>
            </a:endParaRPr>
          </a:p>
        </p:txBody>
      </p:sp>
    </p:spTree>
  </p:cSld>
  <mc:AlternateContent>
    <mc:Choice Requires="p14">
      <p:transition spd="slow" p14:dur="2000">
        <p:wipe dir="u"/>
      </p:transition>
    </mc:Choice>
    <mc:Fallback>
      <p:transition spd="slow">
        <p:wipe dir="u"/>
      </p:transition>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8" name=""/>
          <p:cNvSpPr/>
          <p:nvPr/>
        </p:nvSpPr>
        <p:spPr>
          <a:xfrm>
            <a:off x="504000" y="226080"/>
            <a:ext cx="9071640" cy="946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l-GR" sz="2800" spc="-1" strike="noStrike">
                <a:solidFill>
                  <a:srgbClr val="6b5e9b"/>
                </a:solidFill>
                <a:latin typeface="Arial"/>
              </a:rPr>
              <a:t>Τα στοιχεία της τροφικής πυραμίδας αναφέρονται στο τροφικό πλέγμα του σχ. βιβλίου</a:t>
            </a:r>
            <a:endParaRPr b="0" lang="el-GR" sz="2800" spc="-1" strike="noStrike">
              <a:latin typeface="Arial"/>
            </a:endParaRPr>
          </a:p>
        </p:txBody>
      </p:sp>
      <p:sp>
        <p:nvSpPr>
          <p:cNvPr id="269" name=""/>
          <p:cNvSpPr/>
          <p:nvPr/>
        </p:nvSpPr>
        <p:spPr>
          <a:xfrm>
            <a:off x="504000" y="1391400"/>
            <a:ext cx="9071640" cy="3288240"/>
          </a:xfrm>
          <a:prstGeom prst="rect">
            <a:avLst/>
          </a:prstGeom>
          <a:noFill/>
          <a:ln w="0">
            <a:noFill/>
          </a:ln>
        </p:spPr>
        <p:style>
          <a:lnRef idx="0"/>
          <a:fillRef idx="0"/>
          <a:effectRef idx="0"/>
          <a:fontRef idx="minor"/>
        </p:style>
        <p:txBody>
          <a:bodyPr lIns="0" rIns="0" tIns="0" bIns="0">
            <a:normAutofit fontScale="91000"/>
          </a:bodyPr>
          <a:p>
            <a:pPr marL="432000" indent="-323640">
              <a:lnSpc>
                <a:spcPct val="100000"/>
              </a:lnSpc>
              <a:buClr>
                <a:srgbClr val="000000"/>
              </a:buClr>
              <a:buSzPct val="45000"/>
              <a:buFont typeface="Wingdings" charset="2"/>
              <a:buChar char=""/>
            </a:pPr>
            <a:r>
              <a:rPr b="0" lang="el-GR" sz="2200" spc="-1" strike="noStrike">
                <a:latin typeface="Arial"/>
              </a:rPr>
              <a:t>Στο πρώτο τροφικό επίπεδο απεικονίζεται το ποσό </a:t>
            </a:r>
            <a:endParaRPr b="0" lang="el-GR" sz="2200" spc="-1" strike="noStrike">
              <a:latin typeface="Arial"/>
            </a:endParaRPr>
          </a:p>
          <a:p>
            <a:pPr marL="432000" indent="-323640">
              <a:lnSpc>
                <a:spcPct val="100000"/>
              </a:lnSpc>
              <a:buClr>
                <a:srgbClr val="000000"/>
              </a:buClr>
              <a:buSzPct val="45000"/>
              <a:buFont typeface="Wingdings" charset="2"/>
              <a:buChar char=""/>
            </a:pPr>
            <a:r>
              <a:rPr b="0" lang="el-GR" sz="2200" spc="-1" strike="noStrike">
                <a:latin typeface="Arial"/>
              </a:rPr>
              <a:t>της ενέργειας που περιέχεται στους παραγωγούς.</a:t>
            </a:r>
            <a:endParaRPr b="0" lang="el-GR" sz="2200" spc="-1" strike="noStrike">
              <a:latin typeface="Arial"/>
            </a:endParaRPr>
          </a:p>
          <a:p>
            <a:pPr marL="432000" indent="-323640">
              <a:lnSpc>
                <a:spcPct val="100000"/>
              </a:lnSpc>
              <a:buClr>
                <a:srgbClr val="000000"/>
              </a:buClr>
              <a:buSzPct val="45000"/>
              <a:buFont typeface="Wingdings" charset="2"/>
              <a:buChar char=""/>
            </a:pPr>
            <a:r>
              <a:rPr b="0" lang="el-GR" sz="2200" spc="-1" strike="noStrike">
                <a:latin typeface="Arial"/>
                <a:ea typeface="Microsoft YaHei"/>
              </a:rPr>
              <a:t>Στο δεύτερο τροφικό επίπεδο απεικονίζεται το </a:t>
            </a:r>
            <a:endParaRPr b="0" lang="el-GR" sz="2200" spc="-1" strike="noStrike">
              <a:latin typeface="Arial"/>
            </a:endParaRPr>
          </a:p>
          <a:p>
            <a:pPr marL="432000" indent="-323640">
              <a:lnSpc>
                <a:spcPct val="100000"/>
              </a:lnSpc>
              <a:buClr>
                <a:srgbClr val="000000"/>
              </a:buClr>
              <a:buSzPct val="45000"/>
              <a:buFont typeface="Wingdings" charset="2"/>
              <a:buChar char=""/>
            </a:pPr>
            <a:r>
              <a:rPr b="0" lang="el-GR" sz="2200" spc="-1" strike="noStrike">
                <a:latin typeface="Arial"/>
                <a:ea typeface="Microsoft YaHei"/>
              </a:rPr>
              <a:t>ποσό της ενέργειας που περιέχεται στους κατα-</a:t>
            </a:r>
            <a:endParaRPr b="0" lang="el-GR" sz="2200" spc="-1" strike="noStrike">
              <a:latin typeface="Arial"/>
            </a:endParaRPr>
          </a:p>
          <a:p>
            <a:pPr marL="432000" indent="-323640">
              <a:lnSpc>
                <a:spcPct val="100000"/>
              </a:lnSpc>
              <a:buClr>
                <a:srgbClr val="000000"/>
              </a:buClr>
              <a:buSzPct val="45000"/>
              <a:buFont typeface="Wingdings" charset="2"/>
              <a:buChar char=""/>
            </a:pPr>
            <a:r>
              <a:rPr b="0" lang="el-GR" sz="2200" spc="-1" strike="noStrike">
                <a:latin typeface="Arial"/>
                <a:ea typeface="Microsoft YaHei"/>
              </a:rPr>
              <a:t>ναλωτές 1ης τάξης. </a:t>
            </a:r>
            <a:endParaRPr b="0" lang="el-GR" sz="2200" spc="-1" strike="noStrike">
              <a:latin typeface="Arial"/>
            </a:endParaRPr>
          </a:p>
          <a:p>
            <a:pPr marL="432000" indent="-323640">
              <a:lnSpc>
                <a:spcPct val="100000"/>
              </a:lnSpc>
              <a:buClr>
                <a:srgbClr val="000000"/>
              </a:buClr>
              <a:buSzPct val="45000"/>
              <a:buFont typeface="Wingdings" charset="2"/>
              <a:buChar char=""/>
            </a:pPr>
            <a:r>
              <a:rPr b="0" lang="el-GR" sz="2200" spc="-1" strike="noStrike">
                <a:latin typeface="Arial"/>
                <a:ea typeface="Microsoft YaHei"/>
              </a:rPr>
              <a:t>Στο τρίτο τροφικό επίπεδο απεικονίζεται το ποσό</a:t>
            </a:r>
            <a:endParaRPr b="0" lang="el-GR" sz="2200" spc="-1" strike="noStrike">
              <a:latin typeface="Arial"/>
            </a:endParaRPr>
          </a:p>
          <a:p>
            <a:pPr marL="432000" indent="-323640">
              <a:lnSpc>
                <a:spcPct val="100000"/>
              </a:lnSpc>
              <a:buClr>
                <a:srgbClr val="000000"/>
              </a:buClr>
              <a:buSzPct val="45000"/>
              <a:buFont typeface="Wingdings" charset="2"/>
              <a:buChar char=""/>
            </a:pPr>
            <a:r>
              <a:rPr b="0" lang="el-GR" sz="2200" spc="-1" strike="noStrike">
                <a:latin typeface="Arial"/>
                <a:ea typeface="Microsoft YaHei"/>
              </a:rPr>
              <a:t>της ενέργειας που είναι δεσμευμένο στους κατα-</a:t>
            </a:r>
            <a:endParaRPr b="0" lang="el-GR" sz="2200" spc="-1" strike="noStrike">
              <a:latin typeface="Arial"/>
            </a:endParaRPr>
          </a:p>
          <a:p>
            <a:pPr marL="432000" indent="-323640">
              <a:lnSpc>
                <a:spcPct val="100000"/>
              </a:lnSpc>
              <a:buClr>
                <a:srgbClr val="000000"/>
              </a:buClr>
              <a:buSzPct val="45000"/>
              <a:buFont typeface="Wingdings" charset="2"/>
              <a:buChar char=""/>
            </a:pPr>
            <a:r>
              <a:rPr b="0" lang="el-GR" sz="2200" spc="-1" strike="noStrike">
                <a:latin typeface="Arial"/>
                <a:ea typeface="Microsoft YaHei"/>
              </a:rPr>
              <a:t>ναλωτές 2ης τάξης.</a:t>
            </a:r>
            <a:endParaRPr b="0" lang="el-GR" sz="2200" spc="-1" strike="noStrike">
              <a:latin typeface="Arial"/>
            </a:endParaRPr>
          </a:p>
          <a:p>
            <a:pPr marL="432000" indent="-323640">
              <a:lnSpc>
                <a:spcPct val="100000"/>
              </a:lnSpc>
              <a:buClr>
                <a:srgbClr val="000000"/>
              </a:buClr>
              <a:buSzPct val="45000"/>
              <a:buFont typeface="Wingdings" charset="2"/>
              <a:buChar char=""/>
            </a:pPr>
            <a:r>
              <a:rPr b="0" lang="el-GR" sz="2200" spc="-1" strike="noStrike">
                <a:latin typeface="Arial"/>
                <a:ea typeface="Microsoft YaHei"/>
              </a:rPr>
              <a:t>Στο τέταρτο τροφικό επίπεδο απεικονίζεται το ποσό</a:t>
            </a:r>
            <a:endParaRPr b="0" lang="el-GR" sz="2200" spc="-1" strike="noStrike">
              <a:latin typeface="Arial"/>
            </a:endParaRPr>
          </a:p>
          <a:p>
            <a:pPr marL="432000" indent="-323640">
              <a:lnSpc>
                <a:spcPct val="100000"/>
              </a:lnSpc>
              <a:buClr>
                <a:srgbClr val="000000"/>
              </a:buClr>
              <a:buSzPct val="45000"/>
              <a:buFont typeface="Wingdings" charset="2"/>
              <a:buChar char=""/>
            </a:pPr>
            <a:r>
              <a:rPr b="0" lang="el-GR" sz="2200" spc="-1" strike="noStrike">
                <a:latin typeface="Arial"/>
                <a:ea typeface="Microsoft YaHei"/>
              </a:rPr>
              <a:t>της ενέργειας που είναι δεσμευμένο στους κατα-</a:t>
            </a:r>
            <a:endParaRPr b="0" lang="el-GR" sz="2200" spc="-1" strike="noStrike">
              <a:latin typeface="Arial"/>
            </a:endParaRPr>
          </a:p>
          <a:p>
            <a:pPr marL="432000" indent="-323640">
              <a:lnSpc>
                <a:spcPct val="100000"/>
              </a:lnSpc>
              <a:buClr>
                <a:srgbClr val="000000"/>
              </a:buClr>
              <a:buSzPct val="45000"/>
              <a:buFont typeface="Wingdings" charset="2"/>
              <a:buChar char=""/>
            </a:pPr>
            <a:r>
              <a:rPr b="0" lang="el-GR" sz="2200" spc="-1" strike="noStrike">
                <a:latin typeface="Arial"/>
                <a:ea typeface="Microsoft YaHei"/>
              </a:rPr>
              <a:t>ναλωτές 3ης τάξης.</a:t>
            </a:r>
            <a:endParaRPr b="0" lang="el-GR" sz="2200" spc="-1" strike="noStrike">
              <a:latin typeface="Arial"/>
            </a:endParaRPr>
          </a:p>
          <a:p>
            <a:pPr>
              <a:lnSpc>
                <a:spcPct val="100000"/>
              </a:lnSpc>
            </a:pPr>
            <a:endParaRPr b="0" lang="el-GR" sz="2200" spc="-1" strike="noStrike">
              <a:latin typeface="Arial"/>
            </a:endParaRPr>
          </a:p>
        </p:txBody>
      </p:sp>
      <p:pic>
        <p:nvPicPr>
          <p:cNvPr id="270" name="" descr=""/>
          <p:cNvPicPr/>
          <p:nvPr/>
        </p:nvPicPr>
        <p:blipFill>
          <a:blip r:embed="rId1"/>
          <a:stretch/>
        </p:blipFill>
        <p:spPr>
          <a:xfrm>
            <a:off x="6876000" y="1391400"/>
            <a:ext cx="2699640" cy="2154600"/>
          </a:xfrm>
          <a:prstGeom prst="rect">
            <a:avLst/>
          </a:prstGeom>
          <a:ln w="0">
            <a:noFill/>
          </a:ln>
        </p:spPr>
      </p:pic>
    </p:spTree>
  </p:cSld>
  <mc:AlternateContent>
    <mc:Choice Requires="p14">
      <p:transition spd="slow" p14:dur="2000">
        <p:checker dir="vert"/>
      </p:transition>
    </mc:Choice>
    <mc:Fallback>
      <p:transition spd="slow">
        <p:checker dir="vert"/>
      </p:transition>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1" name=""/>
          <p:cNvSpPr/>
          <p:nvPr/>
        </p:nvSpPr>
        <p:spPr>
          <a:xfrm>
            <a:off x="504000" y="226080"/>
            <a:ext cx="9071640" cy="946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l-GR" sz="3600" spc="-1" strike="noStrike">
                <a:solidFill>
                  <a:srgbClr val="3465a4"/>
                </a:solidFill>
                <a:latin typeface="Arial"/>
              </a:rPr>
              <a:t>10% της ενέργειας</a:t>
            </a:r>
            <a:endParaRPr b="0" lang="el-GR" sz="3600" spc="-1" strike="noStrike">
              <a:latin typeface="Arial"/>
            </a:endParaRPr>
          </a:p>
        </p:txBody>
      </p:sp>
      <p:sp>
        <p:nvSpPr>
          <p:cNvPr id="272" name=""/>
          <p:cNvSpPr/>
          <p:nvPr/>
        </p:nvSpPr>
        <p:spPr>
          <a:xfrm>
            <a:off x="504000" y="1326600"/>
            <a:ext cx="9071640" cy="3288240"/>
          </a:xfrm>
          <a:prstGeom prst="rect">
            <a:avLst/>
          </a:prstGeom>
          <a:noFill/>
          <a:ln w="0">
            <a:noFill/>
          </a:ln>
        </p:spPr>
        <p:style>
          <a:lnRef idx="0"/>
          <a:fillRef idx="0"/>
          <a:effectRef idx="0"/>
          <a:fontRef idx="minor"/>
        </p:style>
        <p:txBody>
          <a:bodyPr lIns="0" rIns="0" tIns="0" bIns="0">
            <a:normAutofit fontScale="32000"/>
          </a:bodyPr>
          <a:p>
            <a:pPr marL="432000" indent="-323640">
              <a:lnSpc>
                <a:spcPct val="100000"/>
              </a:lnSpc>
              <a:spcBef>
                <a:spcPts val="1417"/>
              </a:spcBef>
              <a:buClr>
                <a:srgbClr val="000000"/>
              </a:buClr>
              <a:buSzPct val="45000"/>
              <a:buFont typeface="Wingdings" charset="2"/>
              <a:buChar char=""/>
            </a:pPr>
            <a:r>
              <a:rPr b="0" lang="el-GR" sz="2400" spc="-1" strike="noStrike">
                <a:latin typeface="Arial"/>
                <a:ea typeface="Microsoft YaHei"/>
              </a:rPr>
              <a:t>Η ενέργεια μεταφέρεται από το ένα τροφικό επίπεδο στο επόμενο με μορφή χημικής ενέργειας που περιέχεται στη τροφή των οργανισμών. Οι υπολογισμοί της μεταβολής της ενέργειας από ένα τροφικό επίπεδο στο επόμενο δείχνουν ότι μόνο το 10% της ενέργειας κάθε τροφικού επιπέδου μεταβιβάζεται στο επόμενο ενώ χάνεται το 90%. Αυτό συμβαίνει διότι: </a:t>
            </a:r>
            <a:endParaRPr b="0" lang="el-GR" sz="2400" spc="-1" strike="noStrike">
              <a:latin typeface="Arial"/>
            </a:endParaRPr>
          </a:p>
          <a:p>
            <a:pPr marL="432000" indent="-323640">
              <a:lnSpc>
                <a:spcPct val="100000"/>
              </a:lnSpc>
              <a:spcBef>
                <a:spcPts val="1417"/>
              </a:spcBef>
              <a:buClr>
                <a:srgbClr val="000000"/>
              </a:buClr>
              <a:buSzPct val="45000"/>
              <a:buFont typeface="Wingdings" charset="2"/>
              <a:buChar char=""/>
            </a:pPr>
            <a:r>
              <a:rPr b="0" lang="el-GR" sz="2400" spc="-1" strike="noStrike">
                <a:latin typeface="Arial"/>
                <a:ea typeface="Microsoft YaHei"/>
              </a:rPr>
              <a:t> </a:t>
            </a:r>
            <a:r>
              <a:rPr b="0" lang="el-GR" sz="2400" spc="-1" strike="noStrike">
                <a:latin typeface="Arial"/>
                <a:ea typeface="Microsoft YaHei"/>
              </a:rPr>
              <a:t>1. Ένα μέρος της χημικής ενέργειας της τροφής των οργανισμών μετατρέπεται με την κυτταρική αναπνοή σε μη αξιοποιήσιμες μορφές ενέργειας, όπως θερμότητα που χάνεται στο περιβάλλον.                                                                                                                   </a:t>
            </a:r>
            <a:endParaRPr b="0" lang="el-GR" sz="2400" spc="-1" strike="noStrike">
              <a:latin typeface="Arial"/>
            </a:endParaRPr>
          </a:p>
          <a:p>
            <a:pPr marL="432000" indent="-323640">
              <a:lnSpc>
                <a:spcPct val="100000"/>
              </a:lnSpc>
              <a:spcBef>
                <a:spcPts val="1417"/>
              </a:spcBef>
              <a:buClr>
                <a:srgbClr val="000000"/>
              </a:buClr>
              <a:buSzPct val="45000"/>
              <a:buFont typeface="Wingdings" charset="2"/>
              <a:buChar char=""/>
            </a:pPr>
            <a:r>
              <a:rPr b="0" lang="el-GR" sz="2400" spc="-1" strike="noStrike">
                <a:latin typeface="Arial"/>
                <a:ea typeface="Microsoft YaHei"/>
              </a:rPr>
              <a:t>2. Δεν τρώγονται όλοι οι οργανισμοί. </a:t>
            </a:r>
            <a:endParaRPr b="0" lang="el-GR" sz="2400" spc="-1" strike="noStrike">
              <a:latin typeface="Arial"/>
            </a:endParaRPr>
          </a:p>
          <a:p>
            <a:pPr marL="432000" indent="-323640">
              <a:lnSpc>
                <a:spcPct val="100000"/>
              </a:lnSpc>
              <a:spcBef>
                <a:spcPts val="1417"/>
              </a:spcBef>
              <a:buClr>
                <a:srgbClr val="000000"/>
              </a:buClr>
              <a:buSzPct val="45000"/>
              <a:buFont typeface="Wingdings" charset="2"/>
              <a:buChar char=""/>
            </a:pPr>
            <a:r>
              <a:rPr b="0" lang="el-GR" sz="2400" spc="-1" strike="noStrike">
                <a:latin typeface="Arial"/>
                <a:ea typeface="Microsoft YaHei"/>
              </a:rPr>
              <a:t>3. Ορισμένοι οργανισμοί πεθαίνουν και η ενέργειά τους μεταφέρεται στους αποικοδομητές. </a:t>
            </a:r>
            <a:endParaRPr b="0" lang="el-GR" sz="2400" spc="-1" strike="noStrike">
              <a:latin typeface="Arial"/>
            </a:endParaRPr>
          </a:p>
          <a:p>
            <a:pPr marL="432000" indent="-323640">
              <a:lnSpc>
                <a:spcPct val="100000"/>
              </a:lnSpc>
              <a:spcBef>
                <a:spcPts val="1417"/>
              </a:spcBef>
              <a:buClr>
                <a:srgbClr val="000000"/>
              </a:buClr>
              <a:buSzPct val="45000"/>
              <a:buFont typeface="Wingdings" charset="2"/>
              <a:buChar char=""/>
            </a:pPr>
            <a:r>
              <a:rPr b="0" lang="el-GR" sz="2400" spc="-1" strike="noStrike">
                <a:latin typeface="Arial"/>
                <a:ea typeface="Microsoft YaHei"/>
              </a:rPr>
              <a:t>4. Μέρος της οργανικής ύλης που δεσμεύουν οι οργανισμοί με την τροφή τους αποβάλλεται με τις απεκκρίσεις τους στο περιβάλλον, όπου και αποικοδομούνται.                                                </a:t>
            </a:r>
            <a:endParaRPr b="0" lang="el-GR" sz="24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3" name=""/>
          <p:cNvSpPr/>
          <p:nvPr/>
        </p:nvSpPr>
        <p:spPr>
          <a:xfrm>
            <a:off x="504000" y="226080"/>
            <a:ext cx="9071640" cy="946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l-GR" sz="3600" spc="-1" strike="noStrike">
                <a:solidFill>
                  <a:srgbClr val="3465a4"/>
                </a:solidFill>
                <a:latin typeface="Arial"/>
              </a:rPr>
              <a:t>10% της βιομάζας</a:t>
            </a:r>
            <a:endParaRPr b="0" lang="el-GR" sz="3600" spc="-1" strike="noStrike">
              <a:latin typeface="Arial"/>
            </a:endParaRPr>
          </a:p>
        </p:txBody>
      </p:sp>
      <p:sp>
        <p:nvSpPr>
          <p:cNvPr id="274" name=""/>
          <p:cNvSpPr/>
          <p:nvPr/>
        </p:nvSpPr>
        <p:spPr>
          <a:xfrm>
            <a:off x="504000" y="1326600"/>
            <a:ext cx="9071640" cy="3288240"/>
          </a:xfrm>
          <a:prstGeom prst="rect">
            <a:avLst/>
          </a:prstGeom>
          <a:noFill/>
          <a:ln w="0">
            <a:noFill/>
          </a:ln>
        </p:spPr>
        <p:style>
          <a:lnRef idx="0"/>
          <a:fillRef idx="0"/>
          <a:effectRef idx="0"/>
          <a:fontRef idx="minor"/>
        </p:style>
        <p:txBody>
          <a:bodyPr lIns="0" rIns="0" tIns="0" bIns="0">
            <a:normAutofit/>
          </a:bodyPr>
          <a:p>
            <a:pPr marL="432000" indent="-323640">
              <a:lnSpc>
                <a:spcPct val="100000"/>
              </a:lnSpc>
              <a:spcBef>
                <a:spcPts val="1417"/>
              </a:spcBef>
              <a:buClr>
                <a:srgbClr val="000000"/>
              </a:buClr>
              <a:buSzPct val="45000"/>
              <a:buFont typeface="Wingdings" charset="2"/>
              <a:buChar char=""/>
            </a:pPr>
            <a:r>
              <a:rPr b="0" lang="el-GR" sz="2400" spc="-1" strike="noStrike">
                <a:latin typeface="Arial"/>
              </a:rPr>
              <a:t>Η πτωτική τάση της τάξης του 90% που συμβαί-</a:t>
            </a:r>
            <a:endParaRPr b="0" lang="el-GR" sz="2400" spc="-1" strike="noStrike">
              <a:latin typeface="Arial"/>
            </a:endParaRPr>
          </a:p>
          <a:p>
            <a:pPr marL="432000" indent="-323640">
              <a:lnSpc>
                <a:spcPct val="100000"/>
              </a:lnSpc>
              <a:spcBef>
                <a:spcPts val="1417"/>
              </a:spcBef>
              <a:buClr>
                <a:srgbClr val="000000"/>
              </a:buClr>
              <a:buSzPct val="45000"/>
              <a:buFont typeface="Wingdings" charset="2"/>
              <a:buChar char=""/>
            </a:pPr>
            <a:r>
              <a:rPr b="0" lang="el-GR" sz="2400" spc="-1" strike="noStrike">
                <a:latin typeface="Arial"/>
              </a:rPr>
              <a:t>νει στις τροφικές πυραμίδες ενέργειας παρουσι-</a:t>
            </a:r>
            <a:endParaRPr b="0" lang="el-GR" sz="2400" spc="-1" strike="noStrike">
              <a:latin typeface="Arial"/>
            </a:endParaRPr>
          </a:p>
          <a:p>
            <a:pPr marL="432000" indent="-323640">
              <a:lnSpc>
                <a:spcPct val="100000"/>
              </a:lnSpc>
              <a:spcBef>
                <a:spcPts val="1417"/>
              </a:spcBef>
              <a:buClr>
                <a:srgbClr val="000000"/>
              </a:buClr>
              <a:buSzPct val="45000"/>
              <a:buFont typeface="Wingdings" charset="2"/>
              <a:buChar char=""/>
            </a:pPr>
            <a:r>
              <a:rPr b="0" lang="el-GR" sz="2400" spc="-1" strike="noStrike">
                <a:latin typeface="Arial"/>
              </a:rPr>
              <a:t>ζεται και στις πυραμίδες βιομάζας. Αυτό είναι </a:t>
            </a:r>
            <a:endParaRPr b="0" lang="el-GR" sz="2400" spc="-1" strike="noStrike">
              <a:latin typeface="Arial"/>
            </a:endParaRPr>
          </a:p>
          <a:p>
            <a:pPr marL="432000" indent="-323640">
              <a:lnSpc>
                <a:spcPct val="100000"/>
              </a:lnSpc>
              <a:spcBef>
                <a:spcPts val="1417"/>
              </a:spcBef>
              <a:buClr>
                <a:srgbClr val="000000"/>
              </a:buClr>
              <a:buSzPct val="45000"/>
              <a:buFont typeface="Wingdings" charset="2"/>
              <a:buChar char=""/>
            </a:pPr>
            <a:r>
              <a:rPr b="0" lang="el-GR" sz="2400" spc="-1" strike="noStrike">
                <a:latin typeface="Arial"/>
              </a:rPr>
              <a:t>αναμενόμενο αφού όταν μειώνεται η ενέργεια</a:t>
            </a:r>
            <a:endParaRPr b="0" lang="el-GR" sz="2400" spc="-1" strike="noStrike">
              <a:latin typeface="Arial"/>
            </a:endParaRPr>
          </a:p>
          <a:p>
            <a:pPr marL="432000" indent="-323640">
              <a:lnSpc>
                <a:spcPct val="100000"/>
              </a:lnSpc>
              <a:spcBef>
                <a:spcPts val="1417"/>
              </a:spcBef>
              <a:buClr>
                <a:srgbClr val="000000"/>
              </a:buClr>
              <a:buSzPct val="45000"/>
              <a:buFont typeface="Wingdings" charset="2"/>
              <a:buChar char=""/>
            </a:pPr>
            <a:r>
              <a:rPr b="0" lang="el-GR" sz="2400" spc="-1" strike="noStrike">
                <a:latin typeface="Arial"/>
              </a:rPr>
              <a:t>που προσλαμβάνει κάθε τροφικό επίπεδο από το προηγούμενό του, μειώνεται ανάλογα και ποσότητα της οργανικής ύλης που συνθέτουν οι οργανισμοί και άρα και βιομάζα του. </a:t>
            </a:r>
            <a:endParaRPr b="0" lang="el-GR" sz="2400" spc="-1" strike="noStrike">
              <a:latin typeface="Arial"/>
            </a:endParaRPr>
          </a:p>
        </p:txBody>
      </p:sp>
      <p:pic>
        <p:nvPicPr>
          <p:cNvPr id="275" name="" descr=""/>
          <p:cNvPicPr/>
          <p:nvPr/>
        </p:nvPicPr>
        <p:blipFill>
          <a:blip r:embed="rId1"/>
          <a:stretch/>
        </p:blipFill>
        <p:spPr>
          <a:xfrm>
            <a:off x="7455960" y="1326600"/>
            <a:ext cx="2117880" cy="2159640"/>
          </a:xfrm>
          <a:prstGeom prst="rect">
            <a:avLst/>
          </a:prstGeom>
          <a:ln w="0">
            <a:noFill/>
          </a:ln>
        </p:spPr>
      </p:pic>
    </p:spTree>
  </p:cSld>
  <mc:AlternateContent>
    <mc:Choice Requires="p14">
      <p:transition spd="slow" p14:dur="2000">
        <p:wedge/>
      </p:transition>
    </mc:Choice>
    <mc:Fallback>
      <p:transition spd="slow">
        <p:wedge/>
      </p:transition>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0" name=""/>
          <p:cNvSpPr/>
          <p:nvPr/>
        </p:nvSpPr>
        <p:spPr>
          <a:xfrm>
            <a:off x="504000" y="226080"/>
            <a:ext cx="9069120" cy="9439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l-GR" sz="2600" spc="-1" strike="noStrike">
                <a:solidFill>
                  <a:srgbClr val="ff0000"/>
                </a:solidFill>
                <a:latin typeface="Arial"/>
                <a:ea typeface="DejaVu Sans"/>
              </a:rPr>
              <a:t>ΟΙΚΟΛΟΓΙΑ</a:t>
            </a:r>
            <a:endParaRPr b="0" lang="el-GR" sz="2600" spc="-1" strike="noStrike">
              <a:latin typeface="Arial"/>
            </a:endParaRPr>
          </a:p>
        </p:txBody>
      </p:sp>
      <p:sp>
        <p:nvSpPr>
          <p:cNvPr id="231" name=""/>
          <p:cNvSpPr/>
          <p:nvPr/>
        </p:nvSpPr>
        <p:spPr>
          <a:xfrm>
            <a:off x="468360" y="1260000"/>
            <a:ext cx="9069120" cy="3285720"/>
          </a:xfrm>
          <a:prstGeom prst="rect">
            <a:avLst/>
          </a:prstGeom>
          <a:noFill/>
          <a:ln w="0">
            <a:noFill/>
          </a:ln>
        </p:spPr>
        <p:style>
          <a:lnRef idx="0"/>
          <a:fillRef idx="0"/>
          <a:effectRef idx="0"/>
          <a:fontRef idx="minor"/>
        </p:style>
        <p:txBody>
          <a:bodyPr lIns="0" rIns="0" tIns="0" bIns="0">
            <a:normAutofit fontScale="69000"/>
          </a:bodyPr>
          <a:p>
            <a:pPr marL="432000" indent="-321480">
              <a:lnSpc>
                <a:spcPct val="100000"/>
              </a:lnSpc>
              <a:spcBef>
                <a:spcPts val="1417"/>
              </a:spcBef>
              <a:buClr>
                <a:srgbClr val="000000"/>
              </a:buClr>
              <a:buSzPct val="45000"/>
              <a:buFont typeface="Wingdings" charset="2"/>
              <a:buChar char=""/>
            </a:pPr>
            <a:r>
              <a:rPr b="0" lang="el-GR" sz="1400" spc="-1" strike="noStrike">
                <a:solidFill>
                  <a:srgbClr val="000000"/>
                </a:solidFill>
                <a:latin typeface="Arial"/>
                <a:ea typeface="DejaVu Sans"/>
              </a:rPr>
              <a:t>Η επιστήμη που μελετά τις σχέσεις των οργανισμών (άρα και του ανθρώπου) με :</a:t>
            </a:r>
            <a:endParaRPr b="0" lang="el-GR" sz="1400" spc="-1" strike="noStrike">
              <a:latin typeface="Arial"/>
            </a:endParaRPr>
          </a:p>
          <a:p>
            <a:pPr marL="432000" indent="-321480">
              <a:lnSpc>
                <a:spcPct val="100000"/>
              </a:lnSpc>
              <a:spcBef>
                <a:spcPts val="1417"/>
              </a:spcBef>
              <a:buClr>
                <a:srgbClr val="000000"/>
              </a:buClr>
              <a:buSzPct val="45000"/>
              <a:buFont typeface="Wingdings" charset="2"/>
              <a:buChar char=""/>
            </a:pPr>
            <a:r>
              <a:rPr b="0" lang="el-GR" sz="1400" spc="-1" strike="noStrike">
                <a:solidFill>
                  <a:srgbClr val="000000"/>
                </a:solidFill>
                <a:latin typeface="Arial"/>
                <a:ea typeface="DejaVu Sans"/>
              </a:rPr>
              <a:t>Τους </a:t>
            </a:r>
            <a:r>
              <a:rPr b="1" lang="el-GR" sz="1400" spc="-1" strike="noStrike">
                <a:solidFill>
                  <a:srgbClr val="000000"/>
                </a:solidFill>
                <a:latin typeface="Arial"/>
                <a:ea typeface="DejaVu Sans"/>
              </a:rPr>
              <a:t>αβιοτικούς παράγοντες </a:t>
            </a:r>
            <a:r>
              <a:rPr b="0" lang="el-GR" sz="1400" spc="-1" strike="noStrike">
                <a:solidFill>
                  <a:srgbClr val="000000"/>
                </a:solidFill>
                <a:latin typeface="Arial"/>
                <a:ea typeface="DejaVu Sans"/>
              </a:rPr>
              <a:t>του περιβάλλοντος όπως είναι το κλίμα, η διαθεσιμότητα θρεπτικών συστατικών, η σύσταση το εδάφους, η αλατότητα του νερού.</a:t>
            </a:r>
            <a:endParaRPr b="0" lang="el-GR" sz="1400" spc="-1" strike="noStrike">
              <a:latin typeface="Arial"/>
            </a:endParaRPr>
          </a:p>
          <a:p>
            <a:pPr marL="432000" indent="-321480">
              <a:lnSpc>
                <a:spcPct val="100000"/>
              </a:lnSpc>
              <a:spcBef>
                <a:spcPts val="1417"/>
              </a:spcBef>
              <a:buClr>
                <a:srgbClr val="000000"/>
              </a:buClr>
              <a:buSzPct val="45000"/>
              <a:buFont typeface="Wingdings" charset="2"/>
              <a:buChar char=""/>
            </a:pPr>
            <a:r>
              <a:rPr b="0" lang="el-GR" sz="1400" spc="-1" strike="noStrike">
                <a:solidFill>
                  <a:srgbClr val="000000"/>
                </a:solidFill>
                <a:latin typeface="Arial"/>
                <a:ea typeface="DejaVu Sans"/>
              </a:rPr>
              <a:t>Τους άλλους </a:t>
            </a:r>
            <a:r>
              <a:rPr b="1" lang="el-GR" sz="1400" spc="-1" strike="noStrike">
                <a:solidFill>
                  <a:srgbClr val="000000"/>
                </a:solidFill>
                <a:latin typeface="Arial"/>
                <a:ea typeface="DejaVu Sans"/>
              </a:rPr>
              <a:t>βιοτικούς παράγοντες </a:t>
            </a:r>
            <a:r>
              <a:rPr b="0" lang="el-GR" sz="1400" spc="-1" strike="noStrike">
                <a:solidFill>
                  <a:srgbClr val="000000"/>
                </a:solidFill>
                <a:latin typeface="Arial"/>
                <a:ea typeface="DejaVu Sans"/>
              </a:rPr>
              <a:t> του περιβάλλοντος, δηλαδή οργανισμούς που ανήκουν στο ίδιο ή σε διαφορετικό είδος από αυτούς.</a:t>
            </a:r>
            <a:endParaRPr b="0" lang="el-GR" sz="1400" spc="-1" strike="noStrike">
              <a:latin typeface="Arial"/>
            </a:endParaRPr>
          </a:p>
          <a:p>
            <a:pPr marL="432000" indent="-321480" algn="ctr">
              <a:lnSpc>
                <a:spcPct val="100000"/>
              </a:lnSpc>
              <a:spcBef>
                <a:spcPts val="1417"/>
              </a:spcBef>
              <a:buClr>
                <a:srgbClr val="000000"/>
              </a:buClr>
              <a:buSzPct val="45000"/>
              <a:buFont typeface="Wingdings" charset="2"/>
              <a:buChar char=""/>
            </a:pPr>
            <a:r>
              <a:rPr b="1" lang="el-GR" sz="2400" spc="-1" strike="noStrike">
                <a:solidFill>
                  <a:srgbClr val="000000"/>
                </a:solidFill>
                <a:latin typeface="Arial"/>
                <a:ea typeface="DejaVu Sans"/>
              </a:rPr>
              <a:t>Η ΕΝΝΟΙΑ ΤΟΥ ΟΙΚΟΣΥΣΤΗΜΑΤΟΣ</a:t>
            </a:r>
            <a:endParaRPr b="0" lang="el-GR" sz="2400" spc="-1" strike="noStrike">
              <a:latin typeface="Arial"/>
            </a:endParaRPr>
          </a:p>
          <a:p>
            <a:pPr marL="432000" indent="-321480">
              <a:lnSpc>
                <a:spcPct val="100000"/>
              </a:lnSpc>
              <a:spcBef>
                <a:spcPts val="1417"/>
              </a:spcBef>
              <a:buClr>
                <a:srgbClr val="000000"/>
              </a:buClr>
              <a:buSzPct val="45000"/>
              <a:buFont typeface="Wingdings" charset="2"/>
              <a:buChar char=""/>
            </a:pPr>
            <a:r>
              <a:rPr b="1" lang="el-GR" sz="1400" spc="-1" strike="noStrike">
                <a:solidFill>
                  <a:srgbClr val="ff4000"/>
                </a:solidFill>
                <a:latin typeface="Arial"/>
                <a:ea typeface="DejaVu Sans"/>
              </a:rPr>
              <a:t>Συστατικά του οικοσυστήματος</a:t>
            </a:r>
            <a:endParaRPr b="0" lang="el-GR" sz="1400" spc="-1" strike="noStrike">
              <a:latin typeface="Arial"/>
            </a:endParaRPr>
          </a:p>
          <a:p>
            <a:pPr marL="432000" indent="-321480">
              <a:lnSpc>
                <a:spcPct val="100000"/>
              </a:lnSpc>
              <a:spcBef>
                <a:spcPts val="1417"/>
              </a:spcBef>
              <a:buClr>
                <a:srgbClr val="000000"/>
              </a:buClr>
              <a:buSzPct val="45000"/>
              <a:buFont typeface="Wingdings" charset="2"/>
              <a:buChar char=""/>
            </a:pPr>
            <a:r>
              <a:rPr b="1" lang="el-GR" sz="1400" spc="-1" strike="noStrike">
                <a:solidFill>
                  <a:srgbClr val="000000"/>
                </a:solidFill>
                <a:latin typeface="Arial"/>
                <a:ea typeface="DejaVu Sans"/>
              </a:rPr>
              <a:t>Οικοσύστημα</a:t>
            </a:r>
            <a:r>
              <a:rPr b="0" lang="el-GR" sz="1400" spc="-1" strike="noStrike">
                <a:solidFill>
                  <a:srgbClr val="000000"/>
                </a:solidFill>
                <a:latin typeface="Arial"/>
                <a:ea typeface="DejaVu Sans"/>
              </a:rPr>
              <a:t> είναι ένα σύστημα μελέτης μιας περιοχής, δηλαδή ένα σύνολο από αντικείμενα που δεν τα μελετάμε μεμονωμένα αλλά στην αλληλεπίδρασή τους. Το μέγεθος και τα όριά της περιοχής καθορίζονται από τον μελετητή. Αυτό περιλαμβάνει:</a:t>
            </a:r>
            <a:endParaRPr b="0" lang="el-GR" sz="1400" spc="-1" strike="noStrike">
              <a:latin typeface="Arial"/>
            </a:endParaRPr>
          </a:p>
          <a:p>
            <a:pPr marL="432000" indent="-321480">
              <a:lnSpc>
                <a:spcPct val="100000"/>
              </a:lnSpc>
              <a:spcBef>
                <a:spcPts val="1417"/>
              </a:spcBef>
              <a:buClr>
                <a:srgbClr val="000000"/>
              </a:buClr>
              <a:buSzPct val="45000"/>
              <a:buFont typeface="Wingdings" charset="2"/>
              <a:buChar char=""/>
            </a:pPr>
            <a:r>
              <a:rPr b="0" lang="el-GR" sz="1400" spc="-1" strike="noStrike">
                <a:solidFill>
                  <a:srgbClr val="000000"/>
                </a:solidFill>
                <a:latin typeface="Arial"/>
                <a:ea typeface="DejaVu Sans"/>
              </a:rPr>
              <a:t>Τους </a:t>
            </a:r>
            <a:r>
              <a:rPr b="1" lang="el-GR" sz="1400" spc="-1" strike="noStrike">
                <a:solidFill>
                  <a:srgbClr val="000000"/>
                </a:solidFill>
                <a:latin typeface="Arial"/>
                <a:ea typeface="DejaVu Sans"/>
              </a:rPr>
              <a:t>βιοτικούς παράγοντες </a:t>
            </a:r>
            <a:r>
              <a:rPr b="0" lang="el-GR" sz="1400" spc="-1" strike="noStrike">
                <a:solidFill>
                  <a:srgbClr val="000000"/>
                </a:solidFill>
                <a:latin typeface="Arial"/>
                <a:ea typeface="DejaVu Sans"/>
              </a:rPr>
              <a:t>της περιοχής, δηλαδή το σύνολο των οργανισμών που ζουν σε αυτήν,</a:t>
            </a:r>
            <a:endParaRPr b="0" lang="el-GR" sz="1400" spc="-1" strike="noStrike">
              <a:latin typeface="Arial"/>
            </a:endParaRPr>
          </a:p>
          <a:p>
            <a:pPr marL="432000" indent="-321480">
              <a:lnSpc>
                <a:spcPct val="100000"/>
              </a:lnSpc>
              <a:spcBef>
                <a:spcPts val="1417"/>
              </a:spcBef>
              <a:buClr>
                <a:srgbClr val="000000"/>
              </a:buClr>
              <a:buSzPct val="45000"/>
              <a:buFont typeface="Wingdings" charset="2"/>
              <a:buChar char=""/>
            </a:pPr>
            <a:r>
              <a:rPr b="0" lang="el-GR" sz="1400" spc="-1" strike="noStrike">
                <a:solidFill>
                  <a:srgbClr val="000000"/>
                </a:solidFill>
                <a:latin typeface="Arial"/>
                <a:ea typeface="DejaVu Sans"/>
              </a:rPr>
              <a:t>Τους </a:t>
            </a:r>
            <a:r>
              <a:rPr b="1" lang="el-GR" sz="1400" spc="-1" strike="noStrike">
                <a:solidFill>
                  <a:srgbClr val="000000"/>
                </a:solidFill>
                <a:latin typeface="Arial"/>
                <a:ea typeface="DejaVu Sans"/>
              </a:rPr>
              <a:t>αβιοτικούς παράγοντες </a:t>
            </a:r>
            <a:r>
              <a:rPr b="0" lang="el-GR" sz="1400" spc="-1" strike="noStrike">
                <a:solidFill>
                  <a:srgbClr val="000000"/>
                </a:solidFill>
                <a:latin typeface="Arial"/>
                <a:ea typeface="DejaVu Sans"/>
              </a:rPr>
              <a:t>της περιοχής</a:t>
            </a:r>
            <a:endParaRPr b="0" lang="el-GR" sz="1400" spc="-1" strike="noStrike">
              <a:latin typeface="Arial"/>
            </a:endParaRPr>
          </a:p>
          <a:p>
            <a:pPr marL="432000" indent="-321480">
              <a:lnSpc>
                <a:spcPct val="100000"/>
              </a:lnSpc>
              <a:spcBef>
                <a:spcPts val="1417"/>
              </a:spcBef>
              <a:buClr>
                <a:srgbClr val="000000"/>
              </a:buClr>
              <a:buSzPct val="45000"/>
              <a:buFont typeface="Wingdings" charset="2"/>
              <a:buChar char=""/>
            </a:pPr>
            <a:r>
              <a:rPr b="0" lang="el-GR" sz="1400" spc="-1" strike="noStrike">
                <a:solidFill>
                  <a:srgbClr val="000000"/>
                </a:solidFill>
                <a:latin typeface="Arial"/>
                <a:ea typeface="DejaVu Sans"/>
              </a:rPr>
              <a:t>Το </a:t>
            </a:r>
            <a:r>
              <a:rPr b="1" lang="el-GR" sz="1400" spc="-1" strike="noStrike">
                <a:solidFill>
                  <a:srgbClr val="000000"/>
                </a:solidFill>
                <a:latin typeface="Arial"/>
                <a:ea typeface="DejaVu Sans"/>
              </a:rPr>
              <a:t>σύνολο των αλληλεπιδράσεων </a:t>
            </a:r>
            <a:r>
              <a:rPr b="0" lang="el-GR" sz="1400" spc="-1" strike="noStrike">
                <a:solidFill>
                  <a:srgbClr val="000000"/>
                </a:solidFill>
                <a:latin typeface="Arial"/>
                <a:ea typeface="DejaVu Sans"/>
              </a:rPr>
              <a:t>που αναπτύσσονται μεταξύ τους</a:t>
            </a:r>
            <a:endParaRPr b="0" lang="el-GR" sz="1400" spc="-1" strike="noStrike">
              <a:latin typeface="Arial"/>
            </a:endParaRPr>
          </a:p>
          <a:p>
            <a:pPr>
              <a:lnSpc>
                <a:spcPct val="100000"/>
              </a:lnSpc>
              <a:spcBef>
                <a:spcPts val="1417"/>
              </a:spcBef>
            </a:pPr>
            <a:endParaRPr b="0" lang="el-GR" sz="1400" spc="-1" strike="noStrike">
              <a:latin typeface="Arial"/>
            </a:endParaRPr>
          </a:p>
        </p:txBody>
      </p:sp>
    </p:spTree>
  </p:cSld>
  <mc:AlternateContent>
    <mc:Choice Requires="p14">
      <p:transition spd="slow" p14:dur="2000">
        <p:wipe dir="u"/>
      </p:transition>
    </mc:Choice>
    <mc:Fallback>
      <p:transition spd="slow">
        <p:wipe dir="u"/>
      </p:transition>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6" name=""/>
          <p:cNvSpPr/>
          <p:nvPr/>
        </p:nvSpPr>
        <p:spPr>
          <a:xfrm>
            <a:off x="504000" y="226080"/>
            <a:ext cx="9071640" cy="946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l-GR" sz="3600" spc="-1" strike="noStrike">
                <a:solidFill>
                  <a:srgbClr val="468a1a"/>
                </a:solidFill>
                <a:latin typeface="Arial"/>
              </a:rPr>
              <a:t>Πυραμίδες πληθυσμού</a:t>
            </a:r>
            <a:endParaRPr b="0" lang="el-GR" sz="3600" spc="-1" strike="noStrike">
              <a:latin typeface="Arial"/>
            </a:endParaRPr>
          </a:p>
        </p:txBody>
      </p:sp>
      <p:sp>
        <p:nvSpPr>
          <p:cNvPr id="277" name=""/>
          <p:cNvSpPr/>
          <p:nvPr/>
        </p:nvSpPr>
        <p:spPr>
          <a:xfrm>
            <a:off x="504000" y="1326600"/>
            <a:ext cx="9071640" cy="3288240"/>
          </a:xfrm>
          <a:prstGeom prst="rect">
            <a:avLst/>
          </a:prstGeom>
          <a:noFill/>
          <a:ln w="0">
            <a:noFill/>
          </a:ln>
        </p:spPr>
        <p:style>
          <a:lnRef idx="0"/>
          <a:fillRef idx="0"/>
          <a:effectRef idx="0"/>
          <a:fontRef idx="minor"/>
        </p:style>
        <p:txBody>
          <a:bodyPr lIns="0" rIns="0" tIns="0" bIns="0">
            <a:normAutofit/>
          </a:bodyPr>
          <a:p>
            <a:pPr marL="432000" indent="-323640">
              <a:lnSpc>
                <a:spcPct val="100000"/>
              </a:lnSpc>
              <a:spcBef>
                <a:spcPts val="1417"/>
              </a:spcBef>
              <a:buClr>
                <a:srgbClr val="000000"/>
              </a:buClr>
              <a:buSzPct val="45000"/>
              <a:buFont typeface="Wingdings" charset="2"/>
              <a:buChar char=""/>
            </a:pPr>
            <a:r>
              <a:rPr b="0" lang="el-GR" sz="2400" spc="-1" strike="noStrike">
                <a:latin typeface="Arial"/>
              </a:rPr>
              <a:t>Στις περισσότερες περιπτώσεις εμφανίζουν πτωτική τάση από το κατώτερο προς τα ανώτερα τροφικά επίπεδα. Εξαίρεση ωστόσο μπορεί να υπάρξει όταν στο οικοσ/μα υπάρχουν παρα-σιτικές τροφικές σχέσεις, οπότε η τροφική πυραμίδα χαρακτη-ρίζεται ως </a:t>
            </a:r>
            <a:r>
              <a:rPr b="1" lang="el-GR" sz="2400" spc="-1" strike="noStrike">
                <a:latin typeface="Arial"/>
              </a:rPr>
              <a:t>ανεστραμμένη</a:t>
            </a:r>
            <a:r>
              <a:rPr b="0" lang="el-GR" sz="2400" spc="-1" strike="noStrike">
                <a:latin typeface="Arial"/>
              </a:rPr>
              <a:t>. Αυτό συμβαίνει επειδή ο πληθυσμός των παρασίτων σε ανώτερα τροφικά επίπεδα είναι μεγαλύτερος από τον αριθμό των οργανισμών στους οποίους παρασιτούν.</a:t>
            </a:r>
            <a:endParaRPr b="0" lang="el-GR" sz="2400" spc="-1" strike="noStrike">
              <a:latin typeface="Arial"/>
            </a:endParaRPr>
          </a:p>
        </p:txBody>
      </p:sp>
      <p:pic>
        <p:nvPicPr>
          <p:cNvPr id="278" name="" descr=""/>
          <p:cNvPicPr/>
          <p:nvPr/>
        </p:nvPicPr>
        <p:blipFill>
          <a:blip r:embed="rId1"/>
          <a:stretch/>
        </p:blipFill>
        <p:spPr>
          <a:xfrm>
            <a:off x="7560000" y="3844800"/>
            <a:ext cx="2472840" cy="1554840"/>
          </a:xfrm>
          <a:prstGeom prst="rect">
            <a:avLst/>
          </a:prstGeom>
          <a:ln w="0">
            <a:noFill/>
          </a:ln>
        </p:spPr>
      </p:pic>
    </p:spTree>
  </p:cSld>
  <mc:AlternateContent>
    <mc:Choice Requires="p14">
      <p:transition spd="slow" p14:dur="2000">
        <p:wheel spokes="1"/>
      </p:transition>
    </mc:Choice>
    <mc:Fallback>
      <p:transition spd="slow">
        <p:wheel spokes="1"/>
      </p:transition>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9" name=""/>
          <p:cNvSpPr/>
          <p:nvPr/>
        </p:nvSpPr>
        <p:spPr>
          <a:xfrm>
            <a:off x="504000" y="226080"/>
            <a:ext cx="9071640" cy="946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l-GR" sz="3600" spc="-1" strike="noStrike">
                <a:solidFill>
                  <a:srgbClr val="355269"/>
                </a:solidFill>
                <a:latin typeface="Arial"/>
              </a:rPr>
              <a:t>Δυσκολίες για την κατάταξη των οργανισμών</a:t>
            </a:r>
            <a:endParaRPr b="0" lang="el-GR" sz="3600" spc="-1" strike="noStrike">
              <a:latin typeface="Arial"/>
            </a:endParaRPr>
          </a:p>
        </p:txBody>
      </p:sp>
      <p:sp>
        <p:nvSpPr>
          <p:cNvPr id="280" name=""/>
          <p:cNvSpPr/>
          <p:nvPr/>
        </p:nvSpPr>
        <p:spPr>
          <a:xfrm>
            <a:off x="504000" y="1326600"/>
            <a:ext cx="9071640" cy="3288240"/>
          </a:xfrm>
          <a:prstGeom prst="rect">
            <a:avLst/>
          </a:prstGeom>
          <a:noFill/>
          <a:ln w="0">
            <a:noFill/>
          </a:ln>
        </p:spPr>
        <p:style>
          <a:lnRef idx="0"/>
          <a:fillRef idx="0"/>
          <a:effectRef idx="0"/>
          <a:fontRef idx="minor"/>
        </p:style>
        <p:txBody>
          <a:bodyPr lIns="0" rIns="0" tIns="0" bIns="0">
            <a:normAutofit fontScale="86000"/>
          </a:bodyPr>
          <a:p>
            <a:pPr marL="432000" indent="-323640">
              <a:lnSpc>
                <a:spcPct val="100000"/>
              </a:lnSpc>
              <a:spcBef>
                <a:spcPts val="1417"/>
              </a:spcBef>
              <a:buClr>
                <a:srgbClr val="000000"/>
              </a:buClr>
              <a:buSzPct val="45000"/>
              <a:buFont typeface="Wingdings" charset="2"/>
              <a:buChar char=""/>
            </a:pPr>
            <a:r>
              <a:rPr b="0" lang="el-GR" sz="2400" spc="-1" strike="noStrike">
                <a:latin typeface="Arial"/>
              </a:rPr>
              <a:t>Δεν είναι πάντα εύκολη διότι:</a:t>
            </a:r>
            <a:endParaRPr b="0" lang="el-GR" sz="2400" spc="-1" strike="noStrike">
              <a:latin typeface="Arial"/>
            </a:endParaRPr>
          </a:p>
          <a:p>
            <a:pPr marL="432000" indent="-323640">
              <a:lnSpc>
                <a:spcPct val="100000"/>
              </a:lnSpc>
              <a:spcBef>
                <a:spcPts val="1417"/>
              </a:spcBef>
              <a:buClr>
                <a:srgbClr val="000000"/>
              </a:buClr>
              <a:buSzPct val="45000"/>
              <a:buFont typeface="Wingdings" charset="2"/>
              <a:buChar char=""/>
            </a:pPr>
            <a:r>
              <a:rPr b="0" lang="el-GR" sz="2400" spc="-1" strike="noStrike">
                <a:latin typeface="Arial"/>
              </a:rPr>
              <a:t>Μερικοί οργανισμοί είναι ταυτόχρονα φυτοφάγοι και σαρκοφάγοι</a:t>
            </a:r>
            <a:endParaRPr b="0" lang="el-GR" sz="2400" spc="-1" strike="noStrike">
              <a:latin typeface="Arial"/>
            </a:endParaRPr>
          </a:p>
          <a:p>
            <a:pPr marL="432000" indent="-323640">
              <a:lnSpc>
                <a:spcPct val="100000"/>
              </a:lnSpc>
              <a:spcBef>
                <a:spcPts val="1417"/>
              </a:spcBef>
              <a:buClr>
                <a:srgbClr val="000000"/>
              </a:buClr>
              <a:buSzPct val="45000"/>
              <a:buFont typeface="Wingdings" charset="2"/>
              <a:buChar char=""/>
            </a:pPr>
            <a:r>
              <a:rPr b="0" lang="el-GR" sz="2400" spc="-1" strike="noStrike">
                <a:latin typeface="Arial"/>
              </a:rPr>
              <a:t>Κάποιοι άλλοι οργανισμοί τροποποιούν τις διατροφικές συνήθειές τους ανάλογα με την εποχή, όπως συμβαίνει με την αλεπού</a:t>
            </a:r>
            <a:endParaRPr b="0" lang="el-GR" sz="2400" spc="-1" strike="noStrike">
              <a:latin typeface="Arial"/>
            </a:endParaRPr>
          </a:p>
          <a:p>
            <a:pPr marL="432000" indent="-323640">
              <a:lnSpc>
                <a:spcPct val="100000"/>
              </a:lnSpc>
              <a:spcBef>
                <a:spcPts val="1417"/>
              </a:spcBef>
              <a:buClr>
                <a:srgbClr val="000000"/>
              </a:buClr>
              <a:buSzPct val="45000"/>
              <a:buFont typeface="Wingdings" charset="2"/>
              <a:buChar char=""/>
            </a:pPr>
            <a:r>
              <a:rPr b="0" lang="el-GR" sz="2400" spc="-1" strike="noStrike">
                <a:latin typeface="Arial"/>
              </a:rPr>
              <a:t>Οι διατροφικές προτιμήσεις κάποιων ειδών αλλάζουν ανάλογα με το στάδιο της ζωής τους, όπως ο βάτραχος που είναι φυτοφάγος στο στάδιο του γυρίνου και γίνεται εντομοφάγος όταν μεταμορφώνεται σε ώριμο βάτραχο </a:t>
            </a:r>
            <a:endParaRPr b="0" lang="el-GR" sz="2400" spc="-1" strike="noStrike">
              <a:latin typeface="Arial"/>
            </a:endParaRPr>
          </a:p>
        </p:txBody>
      </p:sp>
    </p:spTree>
  </p:cSld>
  <mc:AlternateContent>
    <mc:Choice Requires="p14">
      <p:transition spd="slow" p14:dur="2000">
        <p:wedge/>
      </p:transition>
    </mc:Choice>
    <mc:Fallback>
      <p:transition spd="slow">
        <p:wedge/>
      </p:transition>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2" name=""/>
          <p:cNvSpPr/>
          <p:nvPr/>
        </p:nvSpPr>
        <p:spPr>
          <a:xfrm>
            <a:off x="540000" y="-42480"/>
            <a:ext cx="9069120" cy="14796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l-GR" sz="1500" spc="-1" strike="noStrike">
                <a:solidFill>
                  <a:srgbClr val="ff0000"/>
                </a:solidFill>
                <a:latin typeface="Arial"/>
                <a:ea typeface="DejaVu Sans"/>
              </a:rPr>
              <a:t>Οργανισμοί του οικοσυστήματος </a:t>
            </a:r>
            <a:br/>
            <a:r>
              <a:rPr b="0" lang="el-GR" sz="1500" spc="-1" strike="noStrike">
                <a:solidFill>
                  <a:srgbClr val="000000"/>
                </a:solidFill>
                <a:latin typeface="Arial"/>
                <a:ea typeface="DejaVu Sans"/>
              </a:rPr>
              <a:t>Οι οργανισμοί κάθε οικοσυστήματος διακρίνονται σε </a:t>
            </a:r>
            <a:r>
              <a:rPr b="1" lang="el-GR" sz="1500" spc="-1" strike="noStrike">
                <a:solidFill>
                  <a:srgbClr val="000000"/>
                </a:solidFill>
                <a:latin typeface="Arial"/>
                <a:ea typeface="DejaVu Sans"/>
              </a:rPr>
              <a:t>αυτότροφους </a:t>
            </a:r>
            <a:r>
              <a:rPr b="0" lang="el-GR" sz="1500" spc="-1" strike="noStrike">
                <a:solidFill>
                  <a:srgbClr val="000000"/>
                </a:solidFill>
                <a:latin typeface="Arial"/>
                <a:ea typeface="DejaVu Sans"/>
              </a:rPr>
              <a:t> και </a:t>
            </a:r>
            <a:r>
              <a:rPr b="1" lang="el-GR" sz="1500" spc="-1" strike="noStrike">
                <a:solidFill>
                  <a:srgbClr val="000000"/>
                </a:solidFill>
                <a:latin typeface="Arial"/>
                <a:ea typeface="DejaVu Sans"/>
              </a:rPr>
              <a:t> ετερότροφους, </a:t>
            </a:r>
            <a:r>
              <a:rPr b="0" lang="el-GR" sz="1500" spc="-1" strike="noStrike">
                <a:solidFill>
                  <a:srgbClr val="000000"/>
                </a:solidFill>
                <a:latin typeface="Arial"/>
                <a:ea typeface="DejaVu Sans"/>
              </a:rPr>
              <a:t> ανάλογα με τον τρόπο που εξασφαλίζουν την τροφή τους</a:t>
            </a:r>
            <a:r>
              <a:rPr b="1" lang="el-GR" sz="1500" spc="-1" strike="noStrike">
                <a:solidFill>
                  <a:srgbClr val="000000"/>
                </a:solidFill>
                <a:latin typeface="Arial"/>
                <a:ea typeface="DejaVu Sans"/>
              </a:rPr>
              <a:t> </a:t>
            </a:r>
            <a:br/>
            <a:br/>
            <a:br/>
            <a:br/>
            <a:endParaRPr b="0" lang="el-GR" sz="1500" spc="-1" strike="noStrike">
              <a:latin typeface="Arial"/>
            </a:endParaRPr>
          </a:p>
        </p:txBody>
      </p:sp>
      <p:graphicFrame>
        <p:nvGraphicFramePr>
          <p:cNvPr id="233" name=""/>
          <p:cNvGraphicFramePr/>
          <p:nvPr/>
        </p:nvGraphicFramePr>
        <p:xfrm>
          <a:off x="183600" y="660960"/>
          <a:ext cx="9645480" cy="1951200"/>
        </p:xfrm>
        <a:graphic>
          <a:graphicData uri="http://schemas.openxmlformats.org/drawingml/2006/table">
            <a:tbl>
              <a:tblPr/>
              <a:tblGrid>
                <a:gridCol w="9645840"/>
              </a:tblGrid>
              <a:tr h="1951560">
                <a:tc>
                  <a:txBody>
                    <a:bodyPr lIns="90000" rIns="90000">
                      <a:noAutofit/>
                    </a:bodyPr>
                    <a:p>
                      <a:pPr>
                        <a:lnSpc>
                          <a:spcPct val="100000"/>
                        </a:lnSpc>
                      </a:pPr>
                      <a:r>
                        <a:rPr b="1" lang="el-GR" sz="1500" spc="-1" strike="noStrike">
                          <a:latin typeface="Arial"/>
                        </a:rPr>
                        <a:t>Αυτότροφοι οργανισμοί</a:t>
                      </a:r>
                      <a:endParaRPr b="0" lang="el-GR" sz="1500" spc="-1" strike="noStrike">
                        <a:latin typeface="Arial"/>
                      </a:endParaRPr>
                    </a:p>
                    <a:p>
                      <a:pPr>
                        <a:lnSpc>
                          <a:spcPct val="100000"/>
                        </a:lnSpc>
                      </a:pPr>
                      <a:r>
                        <a:rPr b="0" lang="el-GR" sz="1500" spc="-1" strike="noStrike">
                          <a:latin typeface="Arial"/>
                        </a:rPr>
                        <a:t>Συνθέτουν οι ίδιοι τις χημικές ενώσεις από τις οποίες εξασφαλίζουν την απαραίτητη ια την επιβίωσή τους ενέργεια. Οι αυτότροφοι οργανισμοί ονομάζονται και </a:t>
                      </a:r>
                      <a:r>
                        <a:rPr b="1" lang="el-GR" sz="1500" spc="-1" strike="noStrike">
                          <a:latin typeface="Arial"/>
                        </a:rPr>
                        <a:t>παραγωγοί, </a:t>
                      </a:r>
                      <a:r>
                        <a:rPr b="0" lang="el-GR" sz="1500" spc="-1" strike="noStrike">
                          <a:latin typeface="Arial"/>
                        </a:rPr>
                        <a:t> διότι φωτοσυνθέτουν , δεσμεύουν δηλαδή </a:t>
                      </a:r>
                      <a:r>
                        <a:rPr b="1" lang="el-GR" sz="1500" spc="-1" strike="noStrike">
                          <a:latin typeface="Arial"/>
                        </a:rPr>
                        <a:t> ηλιακή ενέργεια </a:t>
                      </a:r>
                      <a:r>
                        <a:rPr b="0" lang="el-GR" sz="1500" spc="-1" strike="noStrike">
                          <a:latin typeface="Arial"/>
                        </a:rPr>
                        <a:t> και απλά ανόργανα μόρια </a:t>
                      </a:r>
                      <a:endParaRPr b="0" lang="el-GR" sz="1500" spc="-1" strike="noStrike">
                        <a:latin typeface="Arial"/>
                      </a:endParaRPr>
                    </a:p>
                    <a:p>
                      <a:pPr>
                        <a:lnSpc>
                          <a:spcPct val="100000"/>
                        </a:lnSpc>
                      </a:pPr>
                      <a:r>
                        <a:rPr b="0" lang="el-GR" sz="1500" spc="-1" strike="noStrike">
                          <a:latin typeface="Arial"/>
                        </a:rPr>
                        <a:t>[ διοξείδιο του άνθρακα και νερό] και παράγουν </a:t>
                      </a:r>
                      <a:r>
                        <a:rPr b="1" lang="el-GR" sz="1500" spc="-1" strike="noStrike">
                          <a:latin typeface="Arial"/>
                        </a:rPr>
                        <a:t> γλυκόζη </a:t>
                      </a:r>
                      <a:r>
                        <a:rPr b="0" lang="el-GR" sz="1500" spc="-1" strike="noStrike">
                          <a:latin typeface="Arial"/>
                        </a:rPr>
                        <a:t> και άλλους υδατάνθρακες. Σε αυτούς ανήκουν:</a:t>
                      </a:r>
                      <a:endParaRPr b="0" lang="el-GR" sz="1500" spc="-1" strike="noStrike">
                        <a:latin typeface="Arial"/>
                      </a:endParaRPr>
                    </a:p>
                    <a:p>
                      <a:pPr>
                        <a:lnSpc>
                          <a:spcPct val="100000"/>
                        </a:lnSpc>
                      </a:pPr>
                      <a:r>
                        <a:rPr b="0" lang="el-GR" sz="1500" spc="-1" strike="noStrike">
                          <a:latin typeface="Arial"/>
                        </a:rPr>
                        <a:t>1. οι πολυκύτταροι φυτικοί οργανισμοί</a:t>
                      </a:r>
                      <a:endParaRPr b="0" lang="el-GR" sz="1500" spc="-1" strike="noStrike">
                        <a:latin typeface="Arial"/>
                      </a:endParaRPr>
                    </a:p>
                    <a:p>
                      <a:pPr>
                        <a:lnSpc>
                          <a:spcPct val="100000"/>
                        </a:lnSpc>
                      </a:pPr>
                      <a:r>
                        <a:rPr b="0" lang="el-GR" sz="1500" spc="-1" strike="noStrike">
                          <a:latin typeface="Arial"/>
                        </a:rPr>
                        <a:t>2. τα φύκη</a:t>
                      </a:r>
                      <a:endParaRPr b="0" lang="el-GR" sz="1500" spc="-1" strike="noStrike">
                        <a:latin typeface="Arial"/>
                      </a:endParaRPr>
                    </a:p>
                    <a:p>
                      <a:pPr>
                        <a:lnSpc>
                          <a:spcPct val="100000"/>
                        </a:lnSpc>
                      </a:pPr>
                      <a:r>
                        <a:rPr b="0" lang="el-GR" sz="1500" spc="-1" strike="noStrike">
                          <a:latin typeface="Arial"/>
                        </a:rPr>
                        <a:t>3. τα κυανοβακτήρια</a:t>
                      </a:r>
                      <a:endParaRPr b="0" lang="el-GR" sz="15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ffde59"/>
                    </a:solidFill>
                  </a:tcPr>
                </a:tc>
              </a:tr>
            </a:tbl>
          </a:graphicData>
        </a:graphic>
      </p:graphicFrame>
      <p:graphicFrame>
        <p:nvGraphicFramePr>
          <p:cNvPr id="234" name=""/>
          <p:cNvGraphicFramePr/>
          <p:nvPr/>
        </p:nvGraphicFramePr>
        <p:xfrm>
          <a:off x="180000" y="2488320"/>
          <a:ext cx="9609480" cy="719280"/>
        </p:xfrm>
        <a:graphic>
          <a:graphicData uri="http://schemas.openxmlformats.org/drawingml/2006/table">
            <a:tbl>
              <a:tblPr/>
              <a:tblGrid>
                <a:gridCol w="9609840"/>
              </a:tblGrid>
              <a:tr h="719640">
                <a:tc>
                  <a:txBody>
                    <a:bodyPr lIns="90000" rIns="90000">
                      <a:noAutofit/>
                    </a:bodyPr>
                    <a:p>
                      <a:pPr>
                        <a:lnSpc>
                          <a:spcPct val="100000"/>
                        </a:lnSpc>
                      </a:pPr>
                      <a:r>
                        <a:rPr b="1" lang="el-GR" sz="1500" spc="-1" strike="noStrike">
                          <a:latin typeface="Arial"/>
                        </a:rPr>
                        <a:t>Ετερότροφοι οργανισμοί</a:t>
                      </a:r>
                      <a:endParaRPr b="0" lang="el-GR" sz="1500" spc="-1" strike="noStrike">
                        <a:latin typeface="Arial"/>
                      </a:endParaRPr>
                    </a:p>
                    <a:p>
                      <a:pPr>
                        <a:lnSpc>
                          <a:spcPct val="100000"/>
                        </a:lnSpc>
                      </a:pPr>
                      <a:r>
                        <a:rPr b="0" lang="el-GR" sz="1500" spc="-1" strike="noStrike">
                          <a:latin typeface="Arial"/>
                        </a:rPr>
                        <a:t>Όσοι δεν φωτοσυνθέτουν αλλά τρέφονται με χημικές ουσίες από το περιβάλλον, από τις οποίες εασφαλίζουν την απαραίτητη ενέργεια για την κάλυψη των αναγκών τους. Οι ετερότροφοι ορανισμοί διακρίνονται σε :</a:t>
                      </a:r>
                      <a:endParaRPr b="0" lang="el-GR" sz="15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ff6d6d"/>
                    </a:solidFill>
                  </a:tcPr>
                </a:tc>
              </a:tr>
            </a:tbl>
          </a:graphicData>
        </a:graphic>
      </p:graphicFrame>
      <p:graphicFrame>
        <p:nvGraphicFramePr>
          <p:cNvPr id="235" name=""/>
          <p:cNvGraphicFramePr/>
          <p:nvPr/>
        </p:nvGraphicFramePr>
        <p:xfrm>
          <a:off x="95400" y="3300120"/>
          <a:ext cx="5075280" cy="719280"/>
        </p:xfrm>
        <a:graphic>
          <a:graphicData uri="http://schemas.openxmlformats.org/drawingml/2006/table">
            <a:tbl>
              <a:tblPr/>
              <a:tblGrid>
                <a:gridCol w="5075640"/>
              </a:tblGrid>
              <a:tr h="719640">
                <a:tc>
                  <a:txBody>
                    <a:bodyPr lIns="90000" rIns="90000">
                      <a:noAutofit/>
                    </a:bodyPr>
                    <a:p>
                      <a:pPr>
                        <a:lnSpc>
                          <a:spcPct val="100000"/>
                        </a:lnSpc>
                      </a:pPr>
                      <a:r>
                        <a:rPr b="1" lang="el-GR" sz="1400" spc="-1" strike="noStrike">
                          <a:latin typeface="Arial"/>
                        </a:rPr>
                        <a:t>Καταναλωτές </a:t>
                      </a:r>
                      <a:endParaRPr b="0" lang="el-GR" sz="1400" spc="-1" strike="noStrike">
                        <a:latin typeface="Arial"/>
                      </a:endParaRPr>
                    </a:p>
                    <a:p>
                      <a:pPr>
                        <a:lnSpc>
                          <a:spcPct val="100000"/>
                        </a:lnSpc>
                      </a:pPr>
                      <a:r>
                        <a:rPr b="0" lang="el-GR" sz="1400" spc="-1" strike="noStrike">
                          <a:latin typeface="Arial"/>
                        </a:rPr>
                        <a:t>Είναι οι οργανισμοί που τρέφονται με φυτικούς ή άλλους ζωικούς οργανισμούς. Σε αυτούς ανήκουν :</a:t>
                      </a:r>
                      <a:endParaRPr b="0" lang="el-GR" sz="1400" spc="-1" strike="noStrike">
                        <a:latin typeface="Arial"/>
                      </a:endParaRPr>
                    </a:p>
                    <a:p>
                      <a:pPr>
                        <a:lnSpc>
                          <a:spcPct val="100000"/>
                        </a:lnSpc>
                      </a:pPr>
                      <a:r>
                        <a:rPr b="0" lang="el-GR" sz="1400" spc="-1" strike="noStrike">
                          <a:latin typeface="Arial"/>
                        </a:rPr>
                        <a:t>1. οι μονοκύτταροι ζωικοί οργανισμοί</a:t>
                      </a:r>
                      <a:endParaRPr b="0" lang="el-GR" sz="1400" spc="-1" strike="noStrike">
                        <a:latin typeface="Arial"/>
                      </a:endParaRPr>
                    </a:p>
                    <a:p>
                      <a:pPr>
                        <a:lnSpc>
                          <a:spcPct val="100000"/>
                        </a:lnSpc>
                      </a:pPr>
                      <a:r>
                        <a:rPr b="0" lang="el-GR" sz="1400" spc="-1" strike="noStrike">
                          <a:latin typeface="Arial"/>
                          <a:ea typeface="Microsoft YaHei"/>
                        </a:rPr>
                        <a:t>2. οι πολυκύτταροι ζωικοί οργανισμοί</a:t>
                      </a:r>
                      <a:endParaRPr b="0" lang="el-GR" sz="1400" spc="-1" strike="noStrike">
                        <a:latin typeface="Arial"/>
                      </a:endParaRPr>
                    </a:p>
                    <a:p>
                      <a:pPr>
                        <a:lnSpc>
                          <a:spcPct val="100000"/>
                        </a:lnSpc>
                      </a:pPr>
                      <a:r>
                        <a:rPr b="0" lang="el-GR" sz="1400" spc="-1" strike="noStrike">
                          <a:latin typeface="Arial"/>
                          <a:ea typeface="Microsoft YaHei"/>
                        </a:rPr>
                        <a:t>Οι καταναλωτές ανάλογα με τον αριθμό βημάτων που απέχουν από τους παραγωγούς διακρίνονται σε καταναλωτές:</a:t>
                      </a:r>
                      <a:endParaRPr b="0" lang="el-GR" sz="1400" spc="-1" strike="noStrike">
                        <a:latin typeface="Arial"/>
                      </a:endParaRPr>
                    </a:p>
                    <a:p>
                      <a:pPr>
                        <a:lnSpc>
                          <a:spcPct val="100000"/>
                        </a:lnSpc>
                      </a:pPr>
                      <a:r>
                        <a:rPr b="0" lang="el-GR" sz="1400" spc="-1" strike="noStrike">
                          <a:latin typeface="Arial"/>
                          <a:ea typeface="Microsoft YaHei"/>
                        </a:rPr>
                        <a:t>- 1ης τάξης (φυτοφάγα ζώα)</a:t>
                      </a:r>
                      <a:endParaRPr b="0" lang="el-GR" sz="1400" spc="-1" strike="noStrike">
                        <a:latin typeface="Arial"/>
                      </a:endParaRPr>
                    </a:p>
                    <a:p>
                      <a:pPr>
                        <a:lnSpc>
                          <a:spcPct val="100000"/>
                        </a:lnSpc>
                      </a:pPr>
                      <a:r>
                        <a:rPr b="0" lang="el-GR" sz="1400" spc="-1" strike="noStrike">
                          <a:latin typeface="Arial"/>
                          <a:ea typeface="Microsoft YaHei"/>
                        </a:rPr>
                        <a:t>- 2ης τάξης (σαρκοφάγα που τρέφονται με φυτοφάγα)</a:t>
                      </a:r>
                      <a:endParaRPr b="0" lang="el-GR" sz="1400" spc="-1" strike="noStrike">
                        <a:latin typeface="Arial"/>
                      </a:endParaRPr>
                    </a:p>
                    <a:p>
                      <a:pPr>
                        <a:lnSpc>
                          <a:spcPct val="100000"/>
                        </a:lnSpc>
                      </a:pPr>
                      <a:r>
                        <a:rPr b="0" lang="el-GR" sz="1400" spc="-1" strike="noStrike">
                          <a:latin typeface="Arial"/>
                          <a:ea typeface="Microsoft YaHei"/>
                        </a:rPr>
                        <a:t>- 3ης ή μεγαλύτερης τάξης (σαρκοφάγα που τρέφονται με άλλα σαρκοφάγα)</a:t>
                      </a:r>
                      <a:endParaRPr b="0" lang="el-GR" sz="1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16173"/>
                    </a:solidFill>
                  </a:tcPr>
                </a:tc>
              </a:tr>
            </a:tbl>
          </a:graphicData>
        </a:graphic>
      </p:graphicFrame>
      <p:graphicFrame>
        <p:nvGraphicFramePr>
          <p:cNvPr id="236" name=""/>
          <p:cNvGraphicFramePr/>
          <p:nvPr/>
        </p:nvGraphicFramePr>
        <p:xfrm>
          <a:off x="5185800" y="3260880"/>
          <a:ext cx="4549680" cy="719280"/>
        </p:xfrm>
        <a:graphic>
          <a:graphicData uri="http://schemas.openxmlformats.org/drawingml/2006/table">
            <a:tbl>
              <a:tblPr/>
              <a:tblGrid>
                <a:gridCol w="4550040"/>
              </a:tblGrid>
              <a:tr h="719640">
                <a:tc>
                  <a:txBody>
                    <a:bodyPr lIns="90000" rIns="90000">
                      <a:noAutofit/>
                    </a:bodyPr>
                    <a:p>
                      <a:pPr>
                        <a:lnSpc>
                          <a:spcPct val="100000"/>
                        </a:lnSpc>
                      </a:pPr>
                      <a:r>
                        <a:rPr b="1" lang="el-GR" sz="1400" spc="-1" strike="noStrike">
                          <a:latin typeface="Arial"/>
                        </a:rPr>
                        <a:t>Αποικοδομητές</a:t>
                      </a:r>
                      <a:endParaRPr b="0" lang="el-GR" sz="1400" spc="-1" strike="noStrike">
                        <a:latin typeface="Arial"/>
                      </a:endParaRPr>
                    </a:p>
                    <a:p>
                      <a:pPr>
                        <a:lnSpc>
                          <a:spcPct val="100000"/>
                        </a:lnSpc>
                      </a:pPr>
                      <a:r>
                        <a:rPr b="0" lang="el-GR" sz="1400" spc="-1" strike="noStrike">
                          <a:latin typeface="Arial"/>
                        </a:rPr>
                        <a:t>Οργανισμοί που τρέφονται με νεκρή οργανική ύλη (όπως νεκρά φύλλα, καρπούς, απεκκρίσεις, σώματα νεκρών οργανισμών, τρίχες). Ο ρόλος τους στη λειτουργία του οικοσυστήματος είναι σημαντικός διότι μετατρέπουν την νεκρή οργανική ύλη σε ανόργανη, ώστε να είναι εκ νέου διαθέσιμη στους φυτικούς οργανισμούς. Σε αυτούς ανήκουν:</a:t>
                      </a:r>
                      <a:endParaRPr b="0" lang="el-GR" sz="1400" spc="-1" strike="noStrike">
                        <a:latin typeface="Arial"/>
                      </a:endParaRPr>
                    </a:p>
                    <a:p>
                      <a:pPr>
                        <a:lnSpc>
                          <a:spcPct val="100000"/>
                        </a:lnSpc>
                      </a:pPr>
                      <a:r>
                        <a:rPr b="0" lang="el-GR" sz="1400" spc="-1" strike="noStrike">
                          <a:latin typeface="Arial"/>
                        </a:rPr>
                        <a:t>1. ορισμένα βακτήρια</a:t>
                      </a:r>
                      <a:endParaRPr b="0" lang="el-GR" sz="1400" spc="-1" strike="noStrike">
                        <a:latin typeface="Arial"/>
                      </a:endParaRPr>
                    </a:p>
                    <a:p>
                      <a:pPr>
                        <a:lnSpc>
                          <a:spcPct val="100000"/>
                        </a:lnSpc>
                      </a:pPr>
                      <a:r>
                        <a:rPr b="0" lang="el-GR" sz="1400" spc="-1" strike="noStrike">
                          <a:latin typeface="Arial"/>
                        </a:rPr>
                        <a:t>2. οι μύκητες </a:t>
                      </a:r>
                      <a:endParaRPr b="0" lang="el-GR" sz="1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c9ba4"/>
                    </a:solidFill>
                  </a:tcPr>
                </a:tc>
              </a:tr>
            </a:tbl>
          </a:graphicData>
        </a:graphic>
      </p:graphicFrame>
    </p:spTree>
  </p:cSld>
  <mc:AlternateContent>
    <mc:Choice Requires="p14">
      <p:transition spd="slow" p14:dur="2000">
        <p:blinds dir="vert"/>
      </p:transition>
    </mc:Choice>
    <mc:Fallback>
      <p:transition spd="slow">
        <p:blinds dir="vert"/>
      </p:transition>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
          <p:cNvSpPr/>
          <p:nvPr/>
        </p:nvSpPr>
        <p:spPr>
          <a:xfrm>
            <a:off x="504000" y="226080"/>
            <a:ext cx="9069120" cy="9439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l-GR" sz="2200" spc="-1" strike="noStrike">
                <a:solidFill>
                  <a:srgbClr val="ff0000"/>
                </a:solidFill>
                <a:latin typeface="Arial"/>
                <a:ea typeface="DejaVu Sans"/>
              </a:rPr>
              <a:t>Μερικοί ορισμοί</a:t>
            </a:r>
            <a:endParaRPr b="0" lang="el-GR" sz="2200" spc="-1" strike="noStrike">
              <a:latin typeface="Arial"/>
            </a:endParaRPr>
          </a:p>
        </p:txBody>
      </p:sp>
      <p:sp>
        <p:nvSpPr>
          <p:cNvPr id="238" name=""/>
          <p:cNvSpPr/>
          <p:nvPr/>
        </p:nvSpPr>
        <p:spPr>
          <a:xfrm>
            <a:off x="504000" y="1326600"/>
            <a:ext cx="9069120" cy="3285720"/>
          </a:xfrm>
          <a:prstGeom prst="rect">
            <a:avLst/>
          </a:prstGeom>
          <a:solidFill>
            <a:srgbClr val="d4ea6b"/>
          </a:solidFill>
          <a:ln w="0">
            <a:noFill/>
          </a:ln>
        </p:spPr>
        <p:style>
          <a:lnRef idx="0"/>
          <a:fillRef idx="0"/>
          <a:effectRef idx="0"/>
          <a:fontRef idx="minor"/>
        </p:style>
        <p:txBody>
          <a:bodyPr lIns="0" rIns="0" tIns="0" bIns="0" anchor="ctr">
            <a:noAutofit/>
          </a:bodyPr>
          <a:p>
            <a:pPr>
              <a:lnSpc>
                <a:spcPct val="100000"/>
              </a:lnSpc>
            </a:pPr>
            <a:r>
              <a:rPr b="1" lang="el-GR" sz="1400" spc="-1" strike="noStrike">
                <a:solidFill>
                  <a:srgbClr val="000000"/>
                </a:solidFill>
                <a:latin typeface="Arial"/>
                <a:ea typeface="DejaVu Sans"/>
              </a:rPr>
              <a:t>Πληθυσμό </a:t>
            </a:r>
            <a:r>
              <a:rPr b="0" lang="el-GR" sz="1400" spc="-1" strike="noStrike">
                <a:solidFill>
                  <a:srgbClr val="000000"/>
                </a:solidFill>
                <a:latin typeface="Arial"/>
                <a:ea typeface="DejaVu Sans"/>
              </a:rPr>
              <a:t>σε ένα οικοσύστημα αποτελούν οι οργανισμοί του οικοσυστήματος που ανήκουν στο ίδιο είδος (π.χ, οι αλεπούδες που ζουν στο οικοσύστημα του νησιού της Αίγινας).</a:t>
            </a:r>
            <a:endParaRPr b="0" lang="el-GR" sz="1400" spc="-1" strike="noStrike">
              <a:latin typeface="Arial"/>
            </a:endParaRPr>
          </a:p>
          <a:p>
            <a:pPr>
              <a:lnSpc>
                <a:spcPct val="100000"/>
              </a:lnSpc>
            </a:pPr>
            <a:r>
              <a:rPr b="1" lang="el-GR" sz="1400" spc="-1" strike="noStrike">
                <a:solidFill>
                  <a:srgbClr val="000000"/>
                </a:solidFill>
                <a:latin typeface="Arial"/>
                <a:ea typeface="DejaVu Sans"/>
              </a:rPr>
              <a:t>Βιοκοινότητα </a:t>
            </a:r>
            <a:r>
              <a:rPr b="0" lang="el-GR" sz="1400" spc="-1" strike="noStrike">
                <a:solidFill>
                  <a:srgbClr val="000000"/>
                </a:solidFill>
                <a:latin typeface="Arial"/>
                <a:ea typeface="DejaVu Sans"/>
              </a:rPr>
              <a:t> του οικοσυστήματος ονομάζεται το σύνολο των διαφορετικών πληθυσμών που ζουν σε αυτό αλλά και οι σχέσεις που αναπτύσσουν μεταξύ τους (όλοι οι φυτικοί, ζωικοί οργανισμοί και μικροοργανισμοί  που ζουν στην Αίγινα και οι μεταξύ τους αλληλεπιδράσεις).</a:t>
            </a:r>
            <a:endParaRPr b="0" lang="el-GR" sz="1400" spc="-1" strike="noStrike">
              <a:latin typeface="Arial"/>
            </a:endParaRPr>
          </a:p>
          <a:p>
            <a:pPr>
              <a:lnSpc>
                <a:spcPct val="100000"/>
              </a:lnSpc>
            </a:pPr>
            <a:r>
              <a:rPr b="1" lang="el-GR" sz="1400" spc="-1" strike="noStrike">
                <a:solidFill>
                  <a:srgbClr val="000000"/>
                </a:solidFill>
                <a:latin typeface="Arial"/>
                <a:ea typeface="DejaVu Sans"/>
              </a:rPr>
              <a:t>Βιότοπος </a:t>
            </a:r>
            <a:r>
              <a:rPr b="0" lang="el-GR" sz="1400" spc="-1" strike="noStrike">
                <a:solidFill>
                  <a:srgbClr val="000000"/>
                </a:solidFill>
                <a:latin typeface="Arial"/>
                <a:ea typeface="DejaVu Sans"/>
              </a:rPr>
              <a:t>η περιοχή που ζει ένας πληθυσμός ή μια βιοκοινότητα.</a:t>
            </a:r>
            <a:endParaRPr b="0" lang="el-GR" sz="1400" spc="-1" strike="noStrike">
              <a:latin typeface="Arial"/>
            </a:endParaRPr>
          </a:p>
          <a:p>
            <a:pPr>
              <a:lnSpc>
                <a:spcPct val="100000"/>
              </a:lnSpc>
            </a:pPr>
            <a:r>
              <a:rPr b="1" lang="el-GR" sz="1400" spc="-1" strike="noStrike">
                <a:solidFill>
                  <a:srgbClr val="000000"/>
                </a:solidFill>
                <a:latin typeface="Arial"/>
                <a:ea typeface="DejaVu Sans"/>
              </a:rPr>
              <a:t>Βιόσφαιρα</a:t>
            </a:r>
            <a:r>
              <a:rPr b="0" lang="el-GR" sz="1400" spc="-1" strike="noStrike">
                <a:solidFill>
                  <a:srgbClr val="000000"/>
                </a:solidFill>
                <a:latin typeface="Arial"/>
                <a:ea typeface="DejaVu Sans"/>
              </a:rPr>
              <a:t> το τμήμα του φλοιού της γης και της ατμόσφαιρας που επιτρέπει την ύπαρξη ζωής  </a:t>
            </a:r>
            <a:endParaRPr b="0" lang="el-GR" sz="1400" spc="-1" strike="noStrike">
              <a:latin typeface="Arial"/>
            </a:endParaRPr>
          </a:p>
          <a:p>
            <a:pPr>
              <a:lnSpc>
                <a:spcPct val="100000"/>
              </a:lnSpc>
            </a:pPr>
            <a:r>
              <a:rPr b="0" i="1" lang="el-GR" sz="1400" spc="-1" strike="noStrike">
                <a:solidFill>
                  <a:srgbClr val="000000"/>
                </a:solidFill>
                <a:latin typeface="Arial"/>
                <a:ea typeface="DejaVu Sans"/>
              </a:rPr>
              <a:t>Η φύση και η λειτουργία ενός οικοσυστήματος καθορίζεται από τους αβιοτικούς παράγοντες οι οποίοι βρίσκονται σε συνεχή αλληλεπίδραση με τους βιοτικούς. </a:t>
            </a:r>
            <a:endParaRPr b="0" lang="el-GR" sz="1400" spc="-1" strike="noStrike">
              <a:latin typeface="Arial"/>
            </a:endParaRPr>
          </a:p>
        </p:txBody>
      </p:sp>
    </p:spTree>
  </p:cSld>
  <mc:AlternateContent>
    <mc:Choice Requires="p14">
      <p:transition spd="slow" p14:dur="2000">
        <p:checker dir="vert"/>
      </p:transition>
    </mc:Choice>
    <mc:Fallback>
      <p:transition spd="slow">
        <p:checker dir="vert"/>
      </p:transition>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
          <p:cNvSpPr/>
          <p:nvPr/>
        </p:nvSpPr>
        <p:spPr>
          <a:xfrm>
            <a:off x="360000" y="133920"/>
            <a:ext cx="9069120" cy="9439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l-GR" sz="3600" spc="-1" strike="noStrike">
                <a:solidFill>
                  <a:srgbClr val="55308d"/>
                </a:solidFill>
                <a:latin typeface="Arial"/>
                <a:ea typeface="DejaVu Sans"/>
              </a:rPr>
              <a:t>ΔΙΑΚΡΙΣΗ ΟΙΚΟΣΥΣΤΗΜΑΤΩΝ</a:t>
            </a:r>
            <a:endParaRPr b="0" lang="el-GR" sz="3600" spc="-1" strike="noStrike">
              <a:latin typeface="Arial"/>
            </a:endParaRPr>
          </a:p>
        </p:txBody>
      </p:sp>
      <p:sp>
        <p:nvSpPr>
          <p:cNvPr id="240" name=""/>
          <p:cNvSpPr/>
          <p:nvPr/>
        </p:nvSpPr>
        <p:spPr>
          <a:xfrm>
            <a:off x="540000" y="1440000"/>
            <a:ext cx="9069840" cy="3286440"/>
          </a:xfrm>
          <a:prstGeom prst="rect">
            <a:avLst/>
          </a:prstGeom>
          <a:noFill/>
          <a:ln w="0">
            <a:noFill/>
          </a:ln>
        </p:spPr>
        <p:style>
          <a:lnRef idx="0"/>
          <a:fillRef idx="0"/>
          <a:effectRef idx="0"/>
          <a:fontRef idx="minor"/>
        </p:style>
        <p:txBody>
          <a:bodyPr lIns="0" rIns="0" tIns="0" bIns="0">
            <a:normAutofit/>
          </a:bodyPr>
          <a:p>
            <a:pPr marL="432000" indent="-321840">
              <a:lnSpc>
                <a:spcPct val="100000"/>
              </a:lnSpc>
              <a:spcBef>
                <a:spcPts val="1417"/>
              </a:spcBef>
              <a:buClr>
                <a:srgbClr val="000000"/>
              </a:buClr>
              <a:buSzPct val="45000"/>
              <a:buFont typeface="Wingdings" charset="2"/>
              <a:buChar char=""/>
            </a:pPr>
            <a:r>
              <a:rPr b="0" lang="el-GR" sz="2400" spc="-1" strike="noStrike">
                <a:solidFill>
                  <a:srgbClr val="000000"/>
                </a:solidFill>
                <a:latin typeface="Arial"/>
                <a:ea typeface="DejaVu Sans"/>
              </a:rPr>
              <a:t>Η διατήρησή τους χρειάζεται τη συνεχή προσφορά ενέργειας.</a:t>
            </a:r>
            <a:endParaRPr b="0" lang="el-GR" sz="2400" spc="-1" strike="noStrike">
              <a:latin typeface="Arial"/>
            </a:endParaRPr>
          </a:p>
          <a:p>
            <a:pPr>
              <a:lnSpc>
                <a:spcPct val="100000"/>
              </a:lnSpc>
              <a:spcBef>
                <a:spcPts val="1417"/>
              </a:spcBef>
            </a:pPr>
            <a:endParaRPr b="0" lang="el-GR" sz="2400" spc="-1" strike="noStrike">
              <a:latin typeface="Arial"/>
            </a:endParaRPr>
          </a:p>
        </p:txBody>
      </p:sp>
      <p:graphicFrame>
        <p:nvGraphicFramePr>
          <p:cNvPr id="241" name=""/>
          <p:cNvGraphicFramePr/>
          <p:nvPr/>
        </p:nvGraphicFramePr>
        <p:xfrm>
          <a:off x="900000" y="1980000"/>
          <a:ext cx="6707520" cy="539640"/>
        </p:xfrm>
        <a:graphic>
          <a:graphicData uri="http://schemas.openxmlformats.org/drawingml/2006/table">
            <a:tbl>
              <a:tblPr/>
              <a:tblGrid>
                <a:gridCol w="6707880"/>
              </a:tblGrid>
              <a:tr h="540000">
                <a:tc>
                  <a:txBody>
                    <a:bodyPr lIns="90000" rIns="90000">
                      <a:noAutofit/>
                    </a:bodyPr>
                    <a:p>
                      <a:pPr>
                        <a:lnSpc>
                          <a:spcPct val="100000"/>
                        </a:lnSpc>
                      </a:pPr>
                      <a:r>
                        <a:rPr b="0" lang="el-GR" sz="1800" spc="-1" strike="noStrike">
                          <a:latin typeface="Arial"/>
                        </a:rPr>
                        <a:t>                                   </a:t>
                      </a:r>
                      <a:r>
                        <a:rPr b="1" lang="el-GR" sz="1800" spc="-1" strike="noStrike">
                          <a:latin typeface="Arial"/>
                        </a:rPr>
                        <a:t>  </a:t>
                      </a:r>
                      <a:r>
                        <a:rPr b="1" lang="el-GR" sz="1800" spc="-1" strike="noStrike">
                          <a:latin typeface="Arial"/>
                        </a:rPr>
                        <a:t>ΟΙΚΟΣΥΣΤΗΜΑΤΑ</a:t>
                      </a:r>
                      <a:endParaRPr b="0" lang="el-GR"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bl>
          </a:graphicData>
        </a:graphic>
      </p:graphicFrame>
      <p:graphicFrame>
        <p:nvGraphicFramePr>
          <p:cNvPr id="242" name=""/>
          <p:cNvGraphicFramePr/>
          <p:nvPr/>
        </p:nvGraphicFramePr>
        <p:xfrm>
          <a:off x="900000" y="2494080"/>
          <a:ext cx="3366720" cy="2365560"/>
        </p:xfrm>
        <a:graphic>
          <a:graphicData uri="http://schemas.openxmlformats.org/drawingml/2006/table">
            <a:tbl>
              <a:tblPr/>
              <a:tblGrid>
                <a:gridCol w="3367080"/>
              </a:tblGrid>
              <a:tr h="2365920">
                <a:tc>
                  <a:txBody>
                    <a:bodyPr lIns="90000" rIns="90000">
                      <a:noAutofit/>
                    </a:bodyPr>
                    <a:p>
                      <a:pPr>
                        <a:lnSpc>
                          <a:spcPct val="100000"/>
                        </a:lnSpc>
                      </a:pPr>
                      <a:r>
                        <a:rPr b="1" lang="el-GR" sz="1800" spc="-1" strike="noStrike">
                          <a:latin typeface="Arial"/>
                        </a:rPr>
                        <a:t>             </a:t>
                      </a:r>
                      <a:r>
                        <a:rPr b="1" lang="el-GR" sz="1800" spc="-1" strike="noStrike">
                          <a:latin typeface="Arial"/>
                        </a:rPr>
                        <a:t>Αυτότροφα</a:t>
                      </a:r>
                      <a:endParaRPr b="0" lang="el-GR" sz="1800" spc="-1" strike="noStrike">
                        <a:latin typeface="Arial"/>
                      </a:endParaRPr>
                    </a:p>
                    <a:p>
                      <a:pPr>
                        <a:lnSpc>
                          <a:spcPct val="100000"/>
                        </a:lnSpc>
                      </a:pPr>
                      <a:r>
                        <a:rPr b="0" lang="el-GR" sz="1800" spc="-1" strike="noStrike">
                          <a:latin typeface="Arial"/>
                        </a:rPr>
                        <a:t>Είναι αυτά στα οποία εισάγεται η απαραίτητη για την διατήρηση της δομής τους ενέργεια με την μορφή της </a:t>
                      </a:r>
                      <a:r>
                        <a:rPr b="1" lang="el-GR" sz="1800" spc="-1" strike="noStrike">
                          <a:latin typeface="Arial"/>
                        </a:rPr>
                        <a:t>ηλιακής ακτινοβολίας. </a:t>
                      </a:r>
                      <a:r>
                        <a:rPr b="0" lang="el-GR" sz="1800" spc="-1" strike="noStrike">
                          <a:latin typeface="Arial"/>
                        </a:rPr>
                        <a:t>Αυτότροφα είναι τα περισσότερα οικοσυστήματα του πλανήτη.</a:t>
                      </a:r>
                      <a:endParaRPr b="0" lang="el-GR"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be33d"/>
                    </a:solidFill>
                  </a:tcPr>
                </a:tc>
              </a:tr>
            </a:tbl>
          </a:graphicData>
        </a:graphic>
      </p:graphicFrame>
      <p:graphicFrame>
        <p:nvGraphicFramePr>
          <p:cNvPr id="243" name=""/>
          <p:cNvGraphicFramePr/>
          <p:nvPr/>
        </p:nvGraphicFramePr>
        <p:xfrm>
          <a:off x="4320000" y="2519640"/>
          <a:ext cx="3289680" cy="2341800"/>
        </p:xfrm>
        <a:graphic>
          <a:graphicData uri="http://schemas.openxmlformats.org/drawingml/2006/table">
            <a:tbl>
              <a:tblPr/>
              <a:tblGrid>
                <a:gridCol w="3290040"/>
              </a:tblGrid>
              <a:tr h="2342160">
                <a:tc>
                  <a:txBody>
                    <a:bodyPr lIns="90000" rIns="90000">
                      <a:noAutofit/>
                    </a:bodyPr>
                    <a:p>
                      <a:pPr>
                        <a:lnSpc>
                          <a:spcPct val="100000"/>
                        </a:lnSpc>
                      </a:pPr>
                      <a:r>
                        <a:rPr b="0" lang="el-GR" sz="1800" spc="-1" strike="noStrike">
                          <a:solidFill>
                            <a:srgbClr val="729fcf"/>
                          </a:solidFill>
                          <a:latin typeface="Arial"/>
                        </a:rPr>
                        <a:t>        </a:t>
                      </a:r>
                      <a:r>
                        <a:rPr b="1" lang="el-GR" sz="1800" spc="-1" strike="noStrike">
                          <a:solidFill>
                            <a:srgbClr val="000000"/>
                          </a:solidFill>
                          <a:latin typeface="Arial"/>
                        </a:rPr>
                        <a:t>Ετερότροφα</a:t>
                      </a:r>
                      <a:endParaRPr b="0" lang="el-GR" sz="1800" spc="-1" strike="noStrike">
                        <a:latin typeface="Arial"/>
                      </a:endParaRPr>
                    </a:p>
                    <a:p>
                      <a:pPr>
                        <a:lnSpc>
                          <a:spcPct val="100000"/>
                        </a:lnSpc>
                      </a:pPr>
                      <a:r>
                        <a:rPr b="0" lang="el-GR" sz="1800" spc="-1" strike="noStrike">
                          <a:solidFill>
                            <a:srgbClr val="000000"/>
                          </a:solidFill>
                          <a:latin typeface="Arial"/>
                        </a:rPr>
                        <a:t>Είναι αυτά στα οποία η εισαγωγή ενέργειας γίνεται με την μορφή των </a:t>
                      </a:r>
                      <a:r>
                        <a:rPr b="1" lang="el-GR" sz="1800" spc="-1" strike="noStrike">
                          <a:solidFill>
                            <a:srgbClr val="000000"/>
                          </a:solidFill>
                          <a:latin typeface="Arial"/>
                        </a:rPr>
                        <a:t>χημικών ενώσεων.</a:t>
                      </a:r>
                      <a:r>
                        <a:rPr b="0" lang="el-GR" sz="1800" spc="-1" strike="noStrike">
                          <a:solidFill>
                            <a:srgbClr val="000000"/>
                          </a:solidFill>
                          <a:latin typeface="Arial"/>
                        </a:rPr>
                        <a:t> Μία πόλη αποτελεί ετερότροφο οικοσύστημα, καθώς εισάγεται σε αυτήν ενέργεια με τα τρόφιμα που έχουν παραχθεί σε αυτότροφα οικοσυστήματα.</a:t>
                      </a:r>
                      <a:endParaRPr b="0" lang="el-GR"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729fcf"/>
                    </a:solidFill>
                  </a:tcPr>
                </a:tc>
              </a:tr>
            </a:tbl>
          </a:graphicData>
        </a:graphic>
      </p:graphicFrame>
    </p:spTree>
  </p:cSld>
  <mc:AlternateContent>
    <mc:Choice Requires="p14">
      <p:transition spd="slow" p14:dur="2000">
        <p:wheel spokes="1"/>
      </p:transition>
    </mc:Choice>
    <mc:Fallback>
      <p:transition spd="slow">
        <p:wheel spokes="1"/>
      </p:transition>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4" name=""/>
          <p:cNvSpPr/>
          <p:nvPr/>
        </p:nvSpPr>
        <p:spPr>
          <a:xfrm>
            <a:off x="360000" y="95040"/>
            <a:ext cx="9069120" cy="10220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l-GR" sz="3600" spc="-1" strike="noStrike">
                <a:solidFill>
                  <a:srgbClr val="55308d"/>
                </a:solidFill>
                <a:latin typeface="Arial"/>
                <a:ea typeface="DejaVu Sans"/>
              </a:rPr>
              <a:t>Προϋποθέσεις για την ύπαρξη οικοσυστημάτων</a:t>
            </a:r>
            <a:endParaRPr b="0" lang="el-GR" sz="3600" spc="-1" strike="noStrike">
              <a:latin typeface="Arial"/>
            </a:endParaRPr>
          </a:p>
        </p:txBody>
      </p:sp>
      <p:sp>
        <p:nvSpPr>
          <p:cNvPr id="245" name=""/>
          <p:cNvSpPr/>
          <p:nvPr/>
        </p:nvSpPr>
        <p:spPr>
          <a:xfrm>
            <a:off x="504000" y="1326600"/>
            <a:ext cx="9069840" cy="3286440"/>
          </a:xfrm>
          <a:prstGeom prst="rect">
            <a:avLst/>
          </a:prstGeom>
          <a:noFill/>
          <a:ln w="0">
            <a:noFill/>
          </a:ln>
        </p:spPr>
        <p:style>
          <a:lnRef idx="0"/>
          <a:fillRef idx="0"/>
          <a:effectRef idx="0"/>
          <a:fontRef idx="minor"/>
        </p:style>
        <p:txBody>
          <a:bodyPr lIns="0" rIns="0" tIns="0" bIns="0">
            <a:normAutofit/>
          </a:bodyPr>
          <a:p>
            <a:pPr marL="432000" indent="-321840">
              <a:lnSpc>
                <a:spcPct val="100000"/>
              </a:lnSpc>
              <a:spcBef>
                <a:spcPts val="1417"/>
              </a:spcBef>
              <a:buClr>
                <a:srgbClr val="000000"/>
              </a:buClr>
              <a:buSzPct val="45000"/>
              <a:buFont typeface="Wingdings" charset="2"/>
              <a:buChar char=""/>
            </a:pPr>
            <a:r>
              <a:rPr b="0" lang="el-GR" sz="2800" spc="-1" strike="noStrike">
                <a:solidFill>
                  <a:srgbClr val="861141"/>
                </a:solidFill>
                <a:latin typeface="Arial"/>
                <a:ea typeface="DejaVu Sans"/>
              </a:rPr>
              <a:t>Η τροφοδότηση του οικοσυστήματος με ενέργεια</a:t>
            </a:r>
            <a:endParaRPr b="0" lang="el-GR" sz="2800" spc="-1" strike="noStrike">
              <a:latin typeface="Arial"/>
            </a:endParaRPr>
          </a:p>
          <a:p>
            <a:pPr marL="432000" indent="-321840">
              <a:lnSpc>
                <a:spcPct val="100000"/>
              </a:lnSpc>
              <a:spcBef>
                <a:spcPts val="1417"/>
              </a:spcBef>
              <a:buClr>
                <a:srgbClr val="000000"/>
              </a:buClr>
              <a:buSzPct val="45000"/>
              <a:buFont typeface="Wingdings" charset="2"/>
              <a:buChar char=""/>
            </a:pPr>
            <a:r>
              <a:rPr b="0" lang="el-GR" sz="2800" spc="-1" strike="noStrike">
                <a:solidFill>
                  <a:srgbClr val="861141"/>
                </a:solidFill>
                <a:latin typeface="Arial"/>
                <a:ea typeface="DejaVu Sans"/>
              </a:rPr>
              <a:t>Η διανομή της ενέργειας στους οργανισμούς του οικοσυστήματος για να καλύπτονται οι ανάγκες τους. Η διανομή αυτή γίνεται μέσω των τροφικών σχέσεων</a:t>
            </a:r>
            <a:endParaRPr b="0" lang="el-GR" sz="2800" spc="-1" strike="noStrike">
              <a:latin typeface="Arial"/>
            </a:endParaRPr>
          </a:p>
          <a:p>
            <a:pPr marL="432000" indent="-321840">
              <a:lnSpc>
                <a:spcPct val="100000"/>
              </a:lnSpc>
              <a:spcBef>
                <a:spcPts val="1417"/>
              </a:spcBef>
              <a:buClr>
                <a:srgbClr val="000000"/>
              </a:buClr>
              <a:buSzPct val="45000"/>
              <a:buFont typeface="Wingdings" charset="2"/>
              <a:buChar char=""/>
            </a:pPr>
            <a:r>
              <a:rPr b="0" lang="el-GR" sz="2800" spc="-1" strike="noStrike">
                <a:solidFill>
                  <a:srgbClr val="861141"/>
                </a:solidFill>
                <a:latin typeface="Arial"/>
                <a:ea typeface="DejaVu Sans"/>
              </a:rPr>
              <a:t>Η ανακύκλωση των χημικών στοιχείων ώστε αυτά να είναι διαθέσιμα στους οργανισμούς του οικοσυστήματος</a:t>
            </a:r>
            <a:endParaRPr b="0" lang="el-GR" sz="2800" spc="-1" strike="noStrike">
              <a:latin typeface="Arial"/>
            </a:endParaRPr>
          </a:p>
        </p:txBody>
      </p:sp>
    </p:spTree>
  </p:cSld>
  <mc:AlternateContent>
    <mc:Choice Requires="p14">
      <p:transition spd="slow" p14:dur="2000">
        <p:wheel spokes="1"/>
      </p:transition>
    </mc:Choice>
    <mc:Fallback>
      <p:transition spd="slow">
        <p:wheel spokes="1"/>
      </p:transition>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nodeType="clickEffect" fill="hold" presetClass="entr" presetID="6" presetSubtype="16">
                                  <p:stCondLst>
                                    <p:cond delay="0"/>
                                  </p:stCondLst>
                                  <p:childTnLst>
                                    <p:set>
                                      <p:cBhvr>
                                        <p:cTn id="6" dur="1" fill="hold">
                                          <p:stCondLst>
                                            <p:cond delay="0"/>
                                          </p:stCondLst>
                                        </p:cTn>
                                        <p:tgtEl>
                                          <p:spTgt spid="244">
                                            <p:txEl>
                                              <p:pRg st="0" end="0"/>
                                            </p:txEl>
                                          </p:spTgt>
                                        </p:tgtEl>
                                        <p:attrNameLst>
                                          <p:attrName>style.visibility</p:attrName>
                                        </p:attrNameLst>
                                      </p:cBhvr>
                                      <p:to>
                                        <p:strVal val="visible"/>
                                      </p:to>
                                    </p:set>
                                    <p:animEffect filter="circle(in)" transition="in">
                                      <p:cBhvr additive="repl">
                                        <p:cTn id="7" dur="2000"/>
                                        <p:tgtEl>
                                          <p:spTgt spid="244">
                                            <p:txEl>
                                              <p:pRg st="0" end="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
          <p:cNvSpPr/>
          <p:nvPr/>
        </p:nvSpPr>
        <p:spPr>
          <a:xfrm>
            <a:off x="360000" y="133920"/>
            <a:ext cx="9069120" cy="9439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l-GR" sz="3600" spc="-1" strike="noStrike">
                <a:solidFill>
                  <a:srgbClr val="ff0000"/>
                </a:solidFill>
                <a:latin typeface="Arial"/>
                <a:ea typeface="DejaVu Sans"/>
              </a:rPr>
              <a:t>Χαρακτηριστικά των οικοσυστημάτων</a:t>
            </a:r>
            <a:endParaRPr b="0" lang="el-GR" sz="3600" spc="-1" strike="noStrike">
              <a:latin typeface="Arial"/>
            </a:endParaRPr>
          </a:p>
        </p:txBody>
      </p:sp>
      <p:sp>
        <p:nvSpPr>
          <p:cNvPr id="247" name=""/>
          <p:cNvSpPr/>
          <p:nvPr/>
        </p:nvSpPr>
        <p:spPr>
          <a:xfrm>
            <a:off x="504000" y="1326600"/>
            <a:ext cx="9069840" cy="3286440"/>
          </a:xfrm>
          <a:prstGeom prst="rect">
            <a:avLst/>
          </a:prstGeom>
          <a:noFill/>
          <a:ln w="0">
            <a:noFill/>
          </a:ln>
        </p:spPr>
        <p:style>
          <a:lnRef idx="0"/>
          <a:fillRef idx="0"/>
          <a:effectRef idx="0"/>
          <a:fontRef idx="minor"/>
        </p:style>
        <p:txBody>
          <a:bodyPr lIns="0" rIns="0" tIns="0" bIns="0">
            <a:normAutofit/>
          </a:bodyPr>
          <a:p>
            <a:pPr marL="432000" indent="-321840">
              <a:lnSpc>
                <a:spcPct val="100000"/>
              </a:lnSpc>
              <a:spcBef>
                <a:spcPts val="1417"/>
              </a:spcBef>
              <a:buClr>
                <a:srgbClr val="000000"/>
              </a:buClr>
              <a:buSzPct val="45000"/>
              <a:buFont typeface="Wingdings" charset="2"/>
              <a:buChar char=""/>
            </a:pPr>
            <a:r>
              <a:rPr b="0" lang="el-GR" sz="3200" spc="-1" strike="noStrike">
                <a:solidFill>
                  <a:srgbClr val="706e0c"/>
                </a:solidFill>
                <a:latin typeface="Arial"/>
                <a:ea typeface="DejaVu Sans"/>
              </a:rPr>
              <a:t>Μέγεθος και όρια          </a:t>
            </a:r>
            <a:endParaRPr b="0" lang="el-GR" sz="3200" spc="-1" strike="noStrike">
              <a:latin typeface="Arial"/>
            </a:endParaRPr>
          </a:p>
          <a:p>
            <a:pPr marL="432000" indent="-321840">
              <a:lnSpc>
                <a:spcPct val="100000"/>
              </a:lnSpc>
              <a:spcBef>
                <a:spcPts val="1417"/>
              </a:spcBef>
              <a:buClr>
                <a:srgbClr val="000000"/>
              </a:buClr>
              <a:buSzPct val="45000"/>
              <a:buFont typeface="Wingdings" charset="2"/>
              <a:buChar char=""/>
            </a:pPr>
            <a:r>
              <a:rPr b="0" lang="el-GR" sz="2400" spc="-1" strike="noStrike">
                <a:solidFill>
                  <a:srgbClr val="706e0c"/>
                </a:solidFill>
                <a:latin typeface="Arial"/>
                <a:ea typeface="DejaVu Sans"/>
              </a:rPr>
              <a:t>Ένα οικοσύστημα μπορεί να είναι τόσο μεγάλο όσο η βιόσφαιρα ή πολύ μικρό, όσο μία γλάστρα με ένα φυτό (φυτό μικροοργανισμοί που ζουν στα φύλλα η στο χώμα).’Ετσι τα όρια  του οικοσυστήματος καθορίζονται με αυθαίρετο τρόπο από τον μελετητή.</a:t>
            </a:r>
            <a:endParaRPr b="0" lang="el-GR" sz="2400" spc="-1" strike="noStrike">
              <a:latin typeface="Arial"/>
            </a:endParaRPr>
          </a:p>
          <a:p>
            <a:pPr>
              <a:lnSpc>
                <a:spcPct val="100000"/>
              </a:lnSpc>
              <a:spcBef>
                <a:spcPts val="1417"/>
              </a:spcBef>
            </a:pPr>
            <a:endParaRPr b="0" lang="el-GR" sz="2400" spc="-1" strike="noStrike">
              <a:latin typeface="Arial"/>
            </a:endParaRPr>
          </a:p>
        </p:txBody>
      </p:sp>
    </p:spTree>
  </p:cSld>
  <mc:AlternateContent>
    <mc:Choice Requires="p14">
      <p:transition spd="slow" p14:dur="2000">
        <p:pull dir="d"/>
      </p:transition>
    </mc:Choice>
    <mc:Fallback>
      <p:transition spd="slow">
        <p:pull dir="d"/>
      </p:transition>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
          <p:cNvSpPr/>
          <p:nvPr/>
        </p:nvSpPr>
        <p:spPr>
          <a:xfrm>
            <a:off x="360000" y="133920"/>
            <a:ext cx="9069120" cy="9439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l-GR" sz="3600" spc="-1" strike="noStrike">
                <a:solidFill>
                  <a:srgbClr val="ff0000"/>
                </a:solidFill>
                <a:latin typeface="Arial"/>
                <a:ea typeface="DejaVu Sans"/>
              </a:rPr>
              <a:t>Χαρακτηριστικά των οικοσυστημάτων</a:t>
            </a:r>
            <a:endParaRPr b="0" lang="el-GR" sz="3600" spc="-1" strike="noStrike">
              <a:latin typeface="Arial"/>
            </a:endParaRPr>
          </a:p>
        </p:txBody>
      </p:sp>
      <p:sp>
        <p:nvSpPr>
          <p:cNvPr id="249" name=""/>
          <p:cNvSpPr/>
          <p:nvPr/>
        </p:nvSpPr>
        <p:spPr>
          <a:xfrm>
            <a:off x="540000" y="1260000"/>
            <a:ext cx="9069840" cy="3286440"/>
          </a:xfrm>
          <a:prstGeom prst="rect">
            <a:avLst/>
          </a:prstGeom>
          <a:noFill/>
          <a:ln w="0">
            <a:noFill/>
          </a:ln>
        </p:spPr>
        <p:style>
          <a:lnRef idx="0"/>
          <a:fillRef idx="0"/>
          <a:effectRef idx="0"/>
          <a:fontRef idx="minor"/>
        </p:style>
        <p:txBody>
          <a:bodyPr lIns="0" rIns="0" tIns="0" bIns="0">
            <a:normAutofit/>
          </a:bodyPr>
          <a:p>
            <a:pPr marL="432000" indent="-321840">
              <a:lnSpc>
                <a:spcPct val="100000"/>
              </a:lnSpc>
              <a:spcBef>
                <a:spcPts val="1417"/>
              </a:spcBef>
              <a:buClr>
                <a:srgbClr val="000000"/>
              </a:buClr>
              <a:buSzPct val="45000"/>
              <a:buFont typeface="Wingdings" charset="2"/>
              <a:buChar char=""/>
            </a:pPr>
            <a:r>
              <a:rPr b="0" lang="el-GR" sz="3200" spc="-1" strike="noStrike">
                <a:solidFill>
                  <a:srgbClr val="000000"/>
                </a:solidFill>
                <a:latin typeface="Arial"/>
                <a:ea typeface="DejaVu Sans"/>
              </a:rPr>
              <a:t>Ισορροπία και ποικιλότητα</a:t>
            </a:r>
            <a:endParaRPr b="0" lang="el-GR" sz="3200" spc="-1" strike="noStrike">
              <a:latin typeface="Arial"/>
            </a:endParaRPr>
          </a:p>
        </p:txBody>
      </p:sp>
      <p:graphicFrame>
        <p:nvGraphicFramePr>
          <p:cNvPr id="250" name=""/>
          <p:cNvGraphicFramePr/>
          <p:nvPr/>
        </p:nvGraphicFramePr>
        <p:xfrm>
          <a:off x="180000" y="1800000"/>
          <a:ext cx="5726160" cy="3885840"/>
        </p:xfrm>
        <a:graphic>
          <a:graphicData uri="http://schemas.openxmlformats.org/drawingml/2006/table">
            <a:tbl>
              <a:tblPr/>
              <a:tblGrid>
                <a:gridCol w="5726520"/>
              </a:tblGrid>
              <a:tr h="426960">
                <a:tc>
                  <a:txBody>
                    <a:bodyPr lIns="90000" rIns="90000">
                      <a:noAutofit/>
                    </a:bodyPr>
                    <a:p>
                      <a:pPr>
                        <a:lnSpc>
                          <a:spcPct val="100000"/>
                        </a:lnSpc>
                      </a:pPr>
                      <a:r>
                        <a:rPr b="1" lang="el-GR" sz="2200" spc="-1" strike="noStrike">
                          <a:latin typeface="Arial"/>
                        </a:rPr>
                        <a:t>               </a:t>
                      </a:r>
                      <a:r>
                        <a:rPr b="1" lang="el-GR" sz="2200" spc="-1" strike="noStrike">
                          <a:latin typeface="Arial"/>
                        </a:rPr>
                        <a:t>Ισορροπία</a:t>
                      </a:r>
                      <a:endParaRPr b="0" lang="el-GR" sz="22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1175040">
                <a:tc>
                  <a:txBody>
                    <a:bodyPr lIns="90000" rIns="90000">
                      <a:noAutofit/>
                    </a:bodyPr>
                    <a:p>
                      <a:pPr>
                        <a:lnSpc>
                          <a:spcPct val="100000"/>
                        </a:lnSpc>
                      </a:pPr>
                      <a:r>
                        <a:rPr b="0" lang="el-GR" sz="1800" spc="-1" strike="noStrike">
                          <a:latin typeface="Arial"/>
                        </a:rPr>
                        <a:t>Οι σχέσεις που αναπτύσσονται μεταξύ των βιοτικών και αβιοτικών παραγόντων ενός οικοσυστήματος χαρακτηρίζονται από την τάση να διατηρούνται σε </a:t>
                      </a:r>
                      <a:r>
                        <a:rPr b="1" lang="el-GR" sz="1800" spc="-1" strike="noStrike">
                          <a:latin typeface="Arial"/>
                        </a:rPr>
                        <a:t>ισορροπία</a:t>
                      </a:r>
                      <a:endParaRPr b="0" lang="el-GR"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1108440">
                <a:tc>
                  <a:txBody>
                    <a:bodyPr lIns="90000" rIns="90000">
                      <a:noAutofit/>
                    </a:bodyPr>
                    <a:p>
                      <a:pPr>
                        <a:lnSpc>
                          <a:spcPct val="100000"/>
                        </a:lnSpc>
                      </a:pPr>
                      <a:r>
                        <a:rPr b="0" lang="el-GR" sz="1800" spc="-1" strike="noStrike">
                          <a:latin typeface="Arial"/>
                        </a:rPr>
                        <a:t>Η ισορροπία αυτή δεν είναι μια στατική κατάσταση διότι οι σχέσεις μεταξύ των παραγόντων του μεταβάλλονται διαρκώς ποιοτικά και ποσοτικά </a:t>
                      </a:r>
                      <a:endParaRPr b="0" lang="el-GR"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1175760">
                <a:tc>
                  <a:txBody>
                    <a:bodyPr lIns="90000" rIns="90000">
                      <a:noAutofit/>
                    </a:bodyPr>
                    <a:p>
                      <a:pPr>
                        <a:lnSpc>
                          <a:spcPct val="100000"/>
                        </a:lnSpc>
                      </a:pPr>
                      <a:r>
                        <a:rPr b="0" lang="el-GR" sz="1800" spc="-1" strike="noStrike">
                          <a:latin typeface="Arial"/>
                        </a:rPr>
                        <a:t>Για κάθε μεταβολή υπάρχουν μηχανισμοί αυτορρύθμισης, που που διαθέτει, ώστε να αποκαθίσταται η ισορροπία μεταξύ των βιοτικών και αβιοτικών παραγόντων</a:t>
                      </a:r>
                      <a:endParaRPr b="0" lang="el-GR"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graphicFrame>
        <p:nvGraphicFramePr>
          <p:cNvPr id="251" name=""/>
          <p:cNvGraphicFramePr/>
          <p:nvPr/>
        </p:nvGraphicFramePr>
        <p:xfrm>
          <a:off x="5580000" y="1800000"/>
          <a:ext cx="4500000" cy="4056840"/>
        </p:xfrm>
        <a:graphic>
          <a:graphicData uri="http://schemas.openxmlformats.org/drawingml/2006/table">
            <a:tbl>
              <a:tblPr/>
              <a:tblGrid>
                <a:gridCol w="4500360"/>
              </a:tblGrid>
              <a:tr h="408960">
                <a:tc>
                  <a:txBody>
                    <a:bodyPr lIns="90000" rIns="90000">
                      <a:noAutofit/>
                    </a:bodyPr>
                    <a:p>
                      <a:pPr>
                        <a:lnSpc>
                          <a:spcPct val="100000"/>
                        </a:lnSpc>
                      </a:pPr>
                      <a:r>
                        <a:rPr b="1" lang="el-GR" sz="1800" spc="-1" strike="noStrike">
                          <a:latin typeface="Arial"/>
                        </a:rPr>
                        <a:t>             </a:t>
                      </a:r>
                      <a:r>
                        <a:rPr b="1" lang="el-GR" sz="1800" spc="-1" strike="noStrike">
                          <a:latin typeface="Arial"/>
                        </a:rPr>
                        <a:t>Παράδειγμα</a:t>
                      </a:r>
                      <a:endParaRPr b="0" lang="el-GR"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1185120">
                <a:tc>
                  <a:txBody>
                    <a:bodyPr lIns="90000" rIns="90000">
                      <a:noAutofit/>
                    </a:bodyPr>
                    <a:p>
                      <a:pPr>
                        <a:lnSpc>
                          <a:spcPct val="100000"/>
                        </a:lnSpc>
                      </a:pPr>
                      <a:r>
                        <a:rPr b="0" lang="el-GR" sz="1800" spc="-1" strike="noStrike">
                          <a:latin typeface="Arial"/>
                        </a:rPr>
                        <a:t>Σε ισορροπία βρίσκεται ο αριθμός των φυτών που αναπτύσσονται σε ένα λιβάδι και των φυτοφάγων ζώων που ζουν σε αυτό</a:t>
                      </a:r>
                      <a:endParaRPr b="0" lang="el-GR"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1378080">
                <a:tc>
                  <a:txBody>
                    <a:bodyPr lIns="90000" rIns="90000">
                      <a:noAutofit/>
                    </a:bodyPr>
                    <a:p>
                      <a:pPr>
                        <a:lnSpc>
                          <a:spcPct val="100000"/>
                        </a:lnSpc>
                      </a:pPr>
                      <a:r>
                        <a:rPr b="0" lang="el-GR" sz="1800" spc="-1" strike="noStrike">
                          <a:latin typeface="Arial"/>
                        </a:rPr>
                        <a:t>Μεταβολή στην ισορροπία μπορεί να επιφέρει στο λιβάδι η εκδήλωση περιορισμένης πυρκαγιάς που καταστρέφει μέρος των φυτών και μειώνει τη διαθεσιμότητα τροφής των φυτοφάγων</a:t>
                      </a:r>
                      <a:endParaRPr b="0" lang="el-GR"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1085040">
                <a:tc>
                  <a:txBody>
                    <a:bodyPr lIns="90000" rIns="90000">
                      <a:noAutofit/>
                    </a:bodyPr>
                    <a:p>
                      <a:pPr>
                        <a:lnSpc>
                          <a:spcPct val="100000"/>
                        </a:lnSpc>
                      </a:pPr>
                      <a:r>
                        <a:rPr b="0" lang="el-GR" sz="1800" spc="-1" strike="noStrike">
                          <a:latin typeface="Arial"/>
                        </a:rPr>
                        <a:t>Η αποκατάσταση της ισορροπίας γίνεται με την ανάλογη μείωση των φυτοφάγων ζώων</a:t>
                      </a:r>
                      <a:endParaRPr b="0" lang="el-GR"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p:wheel spokes="1"/>
      </p:transition>
    </mc:Choice>
    <mc:Fallback>
      <p:transition spd="slow">
        <p:wheel spokes="1"/>
      </p:transition>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
          <p:cNvSpPr/>
          <p:nvPr/>
        </p:nvSpPr>
        <p:spPr>
          <a:xfrm>
            <a:off x="360000" y="133920"/>
            <a:ext cx="9069120" cy="9439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l-GR" sz="4400" spc="-1" strike="noStrike">
                <a:solidFill>
                  <a:srgbClr val="f10d0c"/>
                </a:solidFill>
                <a:latin typeface="Arial"/>
                <a:ea typeface="DejaVu Sans"/>
              </a:rPr>
              <a:t>Ποικιλότητα και σταθερότητα</a:t>
            </a:r>
            <a:endParaRPr b="0" lang="el-GR" sz="4400" spc="-1" strike="noStrike">
              <a:latin typeface="Arial"/>
            </a:endParaRPr>
          </a:p>
        </p:txBody>
      </p:sp>
      <p:sp>
        <p:nvSpPr>
          <p:cNvPr id="253" name=""/>
          <p:cNvSpPr/>
          <p:nvPr/>
        </p:nvSpPr>
        <p:spPr>
          <a:xfrm>
            <a:off x="504000" y="1326600"/>
            <a:ext cx="9069840" cy="3286440"/>
          </a:xfrm>
          <a:prstGeom prst="rect">
            <a:avLst/>
          </a:prstGeom>
          <a:noFill/>
          <a:ln w="0">
            <a:noFill/>
          </a:ln>
        </p:spPr>
        <p:style>
          <a:lnRef idx="0"/>
          <a:fillRef idx="0"/>
          <a:effectRef idx="0"/>
          <a:fontRef idx="minor"/>
        </p:style>
        <p:txBody>
          <a:bodyPr lIns="0" rIns="0" tIns="0" bIns="0">
            <a:normAutofit fontScale="76000"/>
          </a:bodyPr>
          <a:p>
            <a:pPr marL="432000" indent="-321840">
              <a:lnSpc>
                <a:spcPct val="100000"/>
              </a:lnSpc>
              <a:spcBef>
                <a:spcPts val="1417"/>
              </a:spcBef>
              <a:buClr>
                <a:srgbClr val="000000"/>
              </a:buClr>
              <a:buSzPct val="45000"/>
              <a:buFont typeface="Wingdings" charset="2"/>
              <a:buChar char=""/>
            </a:pPr>
            <a:r>
              <a:rPr b="0" lang="el-GR" sz="2600" spc="-1" strike="noStrike">
                <a:solidFill>
                  <a:srgbClr val="000000"/>
                </a:solidFill>
                <a:latin typeface="Arial"/>
                <a:ea typeface="DejaVu Sans"/>
              </a:rPr>
              <a:t>Ποικιλότητα ονομάζεται το σύνολο των διαφορετικών ειδών οργανισμών ενός οικοσυστήματος. Όσο μεγαλύτερη είναι η ποικιλότητα σε ένα οικοσύστημα, τόσο πιο ισορροπημένο είναι. Η μεγάλη ποικιλότητα εξασφαλίζει και μεγάλη ποικιλία σχέσεων. </a:t>
            </a:r>
            <a:r>
              <a:rPr b="1" lang="el-GR" sz="2600" spc="-1" strike="noStrike">
                <a:solidFill>
                  <a:srgbClr val="000000"/>
                </a:solidFill>
                <a:latin typeface="Arial"/>
                <a:ea typeface="DejaVu Sans"/>
              </a:rPr>
              <a:t>Εξήγηση με παράδειγμα τροφικών σχέσεων</a:t>
            </a:r>
            <a:r>
              <a:rPr b="0" lang="el-GR" sz="2600" spc="-1" strike="noStrike">
                <a:solidFill>
                  <a:srgbClr val="000000"/>
                </a:solidFill>
                <a:latin typeface="Arial"/>
                <a:ea typeface="DejaVu Sans"/>
              </a:rPr>
              <a:t>: </a:t>
            </a:r>
            <a:r>
              <a:rPr b="0" lang="el-GR" sz="2400" spc="-1" strike="noStrike">
                <a:solidFill>
                  <a:srgbClr val="000000"/>
                </a:solidFill>
                <a:latin typeface="Arial"/>
                <a:ea typeface="DejaVu Sans"/>
              </a:rPr>
              <a:t>Έστω οικοσ/μα με με περιορισμένο αριθμό ειδών οργανισμών. Σε αυτό θα παρατηρήσουμε και περιορισμένο αριθμό τροφικών σχέσεων. Κάθε διαταραχή της ισορροπίας που θα προκαλούσε την εξαφάνιση ή τη μείωση ενός είδουςθα απειλούσε άμεσα με εξαφάνιση και του είδους που εξαρτάται τροφικά από αυτό.</a:t>
            </a:r>
            <a:endParaRPr b="0" lang="el-GR" sz="2400" spc="-1" strike="noStrike">
              <a:latin typeface="Arial"/>
            </a:endParaRPr>
          </a:p>
        </p:txBody>
      </p:sp>
    </p:spTree>
  </p:cSld>
  <mc:AlternateContent>
    <mc:Choice Requires="p14">
      <p:transition spd="slow" p14:dur="2000">
        <p:wheel spokes="1"/>
      </p:transition>
    </mc:Choice>
    <mc:Fallback>
      <p:transition spd="slow">
        <p:wheel spokes="1"/>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111</TotalTime>
  <Application>LibreOffice/7.1.4.2$Windows_X86_64 LibreOffice_project/a529a4fab45b75fefc5b6226684193eb000654f6</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el-GR</dc:language>
  <cp:lastModifiedBy/>
  <dcterms:modified xsi:type="dcterms:W3CDTF">2023-02-19T21:54:38Z</dcterms:modified>
  <cp:revision>24</cp:revision>
  <dc:subject/>
  <dc:title/>
</cp:coreProperties>
</file>

<file path=docProps/custom.xml><?xml version="1.0" encoding="utf-8"?>
<Properties xmlns="http://schemas.openxmlformats.org/officeDocument/2006/custom-properties" xmlns:vt="http://schemas.openxmlformats.org/officeDocument/2006/docPropsVTypes"/>
</file>