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045137"/>
            <a:ext cx="7468553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650"/>
              </a:lnSpc>
              <a:buNone/>
            </a:pPr>
            <a:r>
              <a:rPr lang="en-US" sz="6100" spc="-122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 μέγιστος κοινός διαιρέτης (ΜΚΔ)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4347210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μέγιστος κοινός διαιρέτης (ΜΚΔ) δύο ή περισσότερων ακεραίων αριθμών είναι ο μεγαλύτερος ακέραιος αριθμός που διαιρεί όλους τους αριθμούς χωρίς υπόλοιπο.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78334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44" y="5790962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5765483"/>
            <a:ext cx="2597825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spc="-38" kern="0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μαρινα κατσανου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49837"/>
            <a:ext cx="725245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Ορισμός και βασικές ιδιότητες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88202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2509" y="298227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28820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3377565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(GCD) δύο ακεραίων a και b, συμβολίζεται ως gcd(a, b), είναι ο μεγαλύτερος κοινός διαιρέτης τους.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288202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76443" y="298227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28820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Ιδιότητες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3377565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είναι πάντα θετικός ή μηδέν. Εάν a και b είναι ακέραιοι αριθμοί, τότε gcd(a, 0) = a.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41817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22509" y="551842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53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4181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Ισότητα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5913715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των a και b ισούται με τον ΜΚΔ των b και του υπολοίπου της διαίρεσης του a με το b.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2470" y="560546"/>
            <a:ext cx="5542955" cy="598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750" spc="-75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 αλγόριθμος του Ευκλείδη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1006316" y="1464469"/>
            <a:ext cx="22860" cy="6204466"/>
          </a:xfrm>
          <a:prstGeom prst="roundRect">
            <a:avLst>
              <a:gd name="adj" fmla="val 374030"/>
            </a:avLst>
          </a:prstGeom>
          <a:solidFill>
            <a:srgbClr val="D6BADD"/>
          </a:solidFill>
          <a:ln/>
        </p:spPr>
      </p:sp>
      <p:sp>
        <p:nvSpPr>
          <p:cNvPr id="5" name="Shape 2"/>
          <p:cNvSpPr/>
          <p:nvPr/>
        </p:nvSpPr>
        <p:spPr>
          <a:xfrm>
            <a:off x="1223903" y="1910953"/>
            <a:ext cx="712470" cy="22860"/>
          </a:xfrm>
          <a:prstGeom prst="roundRect">
            <a:avLst>
              <a:gd name="adj" fmla="val 374030"/>
            </a:avLst>
          </a:prstGeom>
          <a:solidFill>
            <a:srgbClr val="D6BADD"/>
          </a:solidFill>
          <a:ln/>
        </p:spPr>
      </p:sp>
      <p:sp>
        <p:nvSpPr>
          <p:cNvPr id="6" name="Shape 3"/>
          <p:cNvSpPr/>
          <p:nvPr/>
        </p:nvSpPr>
        <p:spPr>
          <a:xfrm>
            <a:off x="788730" y="1693426"/>
            <a:ext cx="458033" cy="458033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45892" y="1778675"/>
            <a:ext cx="143708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45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137410" y="1667947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Βήμα 1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2137410" y="2089428"/>
            <a:ext cx="629412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Βρίσκουμε το υπόλοιπο της διαίρεσης του μεγαλύτερου αριθμού με τον μικρότερο.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23903" y="3594378"/>
            <a:ext cx="712470" cy="22860"/>
          </a:xfrm>
          <a:prstGeom prst="roundRect">
            <a:avLst>
              <a:gd name="adj" fmla="val 374030"/>
            </a:avLst>
          </a:prstGeom>
          <a:solidFill>
            <a:srgbClr val="D6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788730" y="3376851"/>
            <a:ext cx="458033" cy="458033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5892" y="3462099"/>
            <a:ext cx="143708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45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2137410" y="3351371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Βήμα 2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2137410" y="3772852"/>
            <a:ext cx="629412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Αντικαθιστούμε τον μεγαλύτερο αριθμό με τον μικρότερο και τον μικρότερο με το υπόλοιπο.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23903" y="5277803"/>
            <a:ext cx="712470" cy="22860"/>
          </a:xfrm>
          <a:prstGeom prst="roundRect">
            <a:avLst>
              <a:gd name="adj" fmla="val 374030"/>
            </a:avLst>
          </a:prstGeom>
          <a:solidFill>
            <a:srgbClr val="D6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788730" y="5060275"/>
            <a:ext cx="458033" cy="458033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45892" y="5145524"/>
            <a:ext cx="143708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45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137410" y="5034796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Βήμα 3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2137410" y="5456277"/>
            <a:ext cx="6294120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Επαναλαμβάνουμε τα βήματα 1 και 2 μέχρι να ληφθεί υπόλοιπο μηδέν.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223903" y="6635472"/>
            <a:ext cx="712470" cy="22860"/>
          </a:xfrm>
          <a:prstGeom prst="roundRect">
            <a:avLst>
              <a:gd name="adj" fmla="val 374030"/>
            </a:avLst>
          </a:prstGeom>
          <a:solidFill>
            <a:srgbClr val="D6BADD"/>
          </a:solidFill>
          <a:ln/>
        </p:spPr>
      </p:sp>
      <p:sp>
        <p:nvSpPr>
          <p:cNvPr id="21" name="Shape 18"/>
          <p:cNvSpPr/>
          <p:nvPr/>
        </p:nvSpPr>
        <p:spPr>
          <a:xfrm>
            <a:off x="788730" y="6417945"/>
            <a:ext cx="458033" cy="458033"/>
          </a:xfrm>
          <a:prstGeom prst="roundRect">
            <a:avLst>
              <a:gd name="adj" fmla="val 1866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945892" y="6503194"/>
            <a:ext cx="143708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spc="-45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2137410" y="6392466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Βήμα 4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2137410" y="6813947"/>
            <a:ext cx="629412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τελευταίος μη μηδενικός αριθμός που χρησιμοποιήθηκε ως διαιρέτης είναι ο ΜΚΔ.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2661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Παραδείγματα υπολογισμού του ΜΚΔ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293626"/>
            <a:ext cx="7468553" cy="2757011"/>
          </a:xfrm>
          <a:prstGeom prst="roundRect">
            <a:avLst>
              <a:gd name="adj" fmla="val 364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31744" y="3301246"/>
            <a:ext cx="7452479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71893" y="3452455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α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059585" y="3452455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11543467" y="3452455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υπόλοιπο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6331744" y="3986689"/>
            <a:ext cx="7452479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71893" y="4137898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9059585" y="4137898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18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11543467" y="4137898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6331744" y="4672132"/>
            <a:ext cx="7452479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571893" y="4823341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18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9059585" y="4823341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11543467" y="4823341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6</a:t>
            </a:r>
            <a:endParaRPr lang="en-US" sz="1850" dirty="0"/>
          </a:p>
        </p:txBody>
      </p:sp>
      <p:sp>
        <p:nvSpPr>
          <p:cNvPr id="17" name="Shape 14"/>
          <p:cNvSpPr/>
          <p:nvPr/>
        </p:nvSpPr>
        <p:spPr>
          <a:xfrm>
            <a:off x="6331744" y="5357574"/>
            <a:ext cx="7452479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571893" y="5508784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9059585" y="5508784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6</a:t>
            </a:r>
            <a:endParaRPr lang="en-US" sz="1850" dirty="0"/>
          </a:p>
        </p:txBody>
      </p:sp>
      <p:sp>
        <p:nvSpPr>
          <p:cNvPr id="20" name="Text 17"/>
          <p:cNvSpPr/>
          <p:nvPr/>
        </p:nvSpPr>
        <p:spPr>
          <a:xfrm>
            <a:off x="11543467" y="5508784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0</a:t>
            </a:r>
            <a:endParaRPr lang="en-US" sz="1850" dirty="0"/>
          </a:p>
        </p:txBody>
      </p:sp>
      <p:sp>
        <p:nvSpPr>
          <p:cNvPr id="21" name="Text 18"/>
          <p:cNvSpPr/>
          <p:nvPr/>
        </p:nvSpPr>
        <p:spPr>
          <a:xfrm>
            <a:off x="6324124" y="6319838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(12, 18) = 6.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94215"/>
            <a:ext cx="896445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Εφαρμογές του ΜΚΔ στα μαθηματικά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96521"/>
            <a:ext cx="295989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Απλοποίηση κλασμάτων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μπορεί να χρησιμοποιηθεί για να απλοποιήσει κλάσματα, διαιρώντας τον αριθμητή και τον παρονομαστή με τον ΜΚΔ.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Λύση εξισώσεων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1877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μπορεί να χρησιμοποιηθεί για να λύσει εξισώσεις μορφής ax + by = c, όπου a, b και c είναι ακέραιοι.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44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Θεωρία αριθμών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1877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είναι ένα βασικό εργαλείο στη θεωρία αριθμών και χρησιμοποιείται για να αποδείξει διάφορα θεωρήματα.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093" y="614720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spc="-83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Η χρησιμότητα του ΜΚΔ στην κρυπτογραφία</a:t>
            </a:r>
            <a:endParaRPr lang="en-US" sz="4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93" y="2261354"/>
            <a:ext cx="1115258" cy="17845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6917" y="2484358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spc="-41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Αλγόριθμοι RSA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716917" y="2946202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χρησιμοποιείται για να δημιουργήσει τα δημόσια και ιδιωτικά κλειδιά στους αλγόριθμους κρυπτογράφησης RSA.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93" y="4045863"/>
            <a:ext cx="1115258" cy="17845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16917" y="426886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spc="-41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Κρυπτογράφηση ECC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7716917" y="4730710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χρησιμοποιείται για να υπολογίσει τον ΜΚΔ δύο αριθμών, ένα βασικό στοιχείο στους αλγόριθμους ECC.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93" y="5830372"/>
            <a:ext cx="1115258" cy="17845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16917" y="6053376"/>
            <a:ext cx="3669506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spc="-41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Κρυπτογράφηση Diffie-Hellman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716917" y="6515219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χρησιμοποιείται για να δημιουργήσει κοινό κλειδί σε αλγόριθμους κρυπτογράφησης Diffie-Hellman.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7805" y="729496"/>
            <a:ext cx="7621191" cy="1279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spc="-81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 ρόλος του ΜΚΔ στον προγραμματισμό</a:t>
            </a:r>
            <a:endParaRPr lang="en-US" sz="40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05" y="2335649"/>
            <a:ext cx="543878" cy="5438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7805" y="3097054"/>
            <a:ext cx="2559606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spc="-40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Αλγόριθμοι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47805" y="3547467"/>
            <a:ext cx="3647480" cy="104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χρησιμοποιείται για να υλοποιήσει διάφορους αλγόριθμους, όπως αλγόριθμους κρυπτογράφησης.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516" y="2335649"/>
            <a:ext cx="543878" cy="5438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1516" y="3097054"/>
            <a:ext cx="2559606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spc="-40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Διαχείριση Δεδομένων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0221516" y="3547467"/>
            <a:ext cx="3647480" cy="104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μπορεί να χρησιμοποιηθεί για να οργανώσει και να διαχειριστεί μεγάλες ποσότητες δεδομένων.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05" y="5244108"/>
            <a:ext cx="543878" cy="5438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7805" y="6005513"/>
            <a:ext cx="2559606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spc="-40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Ανάπτυξη Παιχνιδιών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247805" y="6455926"/>
            <a:ext cx="3647480" cy="104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μπορεί να χρησιμοποιηθεί για να δημιουργήσει δυναμικά παιχνίδια, με βάση την τυχαία γεννήτρια αριθμών.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516" y="5244108"/>
            <a:ext cx="543878" cy="54387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1516" y="6005513"/>
            <a:ext cx="2559606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spc="-40" kern="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Δίκτυα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0221516" y="6455926"/>
            <a:ext cx="3647480" cy="69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μπορεί να χρησιμοποιηθεί για να βελτιώσει την απόδοση των δικτύων.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465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spc="-89" kern="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Συμπεράσματα και μελλοντικές κατευθύνσεις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23219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spc="-38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ΜΚΔ είναι ένα θεμελιώδες έννοια στα μαθηματικά και έχει εφαρμογές σε πολλούς τομείς. Η έρευνα και η ανάπτυξη νέων εφαρμογών του ΜΚΔ συνεχίζεται, με στόχο την επίλυση σύνθετων προβλημάτων και την προώθηση της επιστημονικής και τεχνολογικής προόδου.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2024-11-12T17:01:51Z</dcterms:created>
  <dcterms:modified xsi:type="dcterms:W3CDTF">2024-11-12T17:01:51Z</dcterms:modified>
</cp:coreProperties>
</file>