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2D64B-4CE1-A7AB-FF6A-0A1E4084B116}" v="50" dt="2024-11-20T11:31:54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heme" Target="theme/theme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viewProps" Target="viewProps.xml" Id="rId12" /><Relationship Type="http://schemas.openxmlformats.org/officeDocument/2006/relationships/slide" Target="slides/slide1.xml" Id="rId2" /><Relationship Type="http://schemas.microsoft.com/office/2015/10/relationships/revisionInfo" Target="revisionInfo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presProps" Target="presProps.xml" Id="rId11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20/11/2024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Εικόνα που περιέχει κείμενο, στιγμιότυπο οθόνης, γραμματοσειρά, τυπ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1A8E96DB-25A8-9653-92EB-C813EBC81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8" y="804863"/>
            <a:ext cx="80867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C22F3B-22D1-CFF1-6CF1-E6BDA8CC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είδη γραφείου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1A1C53D8-B3BC-DFF5-D904-02B7F0B46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279" y="202235"/>
            <a:ext cx="9079964" cy="5974728"/>
          </a:xfrm>
        </p:spPr>
      </p:pic>
    </p:spTree>
    <p:extLst>
      <p:ext uri="{BB962C8B-B14F-4D97-AF65-F5344CB8AC3E}">
        <p14:creationId xmlns:p14="http://schemas.microsoft.com/office/powerpoint/2010/main" val="297318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7F6D29-FEA0-5334-6086-96CFBEC8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97B118D-63F1-1DCA-030E-31CD4093B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46" y="3453"/>
            <a:ext cx="10079265" cy="6780901"/>
          </a:xfrm>
        </p:spPr>
      </p:pic>
    </p:spTree>
    <p:extLst>
      <p:ext uri="{BB962C8B-B14F-4D97-AF65-F5344CB8AC3E}">
        <p14:creationId xmlns:p14="http://schemas.microsoft.com/office/powerpoint/2010/main" val="347167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1FB8F52-DC61-354E-8B0B-AFE59638E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723F5D33-6F73-507B-2649-B5354B37A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68" y="555625"/>
            <a:ext cx="10782488" cy="6306034"/>
          </a:xfrm>
        </p:spPr>
      </p:pic>
    </p:spTree>
    <p:extLst>
      <p:ext uri="{BB962C8B-B14F-4D97-AF65-F5344CB8AC3E}">
        <p14:creationId xmlns:p14="http://schemas.microsoft.com/office/powerpoint/2010/main" val="25807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D39302-7CEE-CB3B-91A1-DEA04F42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C1789632-10C6-81F9-0355-D2219A4A8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66" y="102843"/>
            <a:ext cx="11457737" cy="6758816"/>
          </a:xfrm>
        </p:spPr>
      </p:pic>
    </p:spTree>
    <p:extLst>
      <p:ext uri="{BB962C8B-B14F-4D97-AF65-F5344CB8AC3E}">
        <p14:creationId xmlns:p14="http://schemas.microsoft.com/office/powerpoint/2010/main" val="385526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AA1C18-A1E3-8B74-0602-276E0C763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, γραμματοσειρά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891A891D-705A-5683-B9A5-6EAB41161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024" y="699191"/>
            <a:ext cx="10496039" cy="6173511"/>
          </a:xfrm>
        </p:spPr>
      </p:pic>
    </p:spTree>
    <p:extLst>
      <p:ext uri="{BB962C8B-B14F-4D97-AF65-F5344CB8AC3E}">
        <p14:creationId xmlns:p14="http://schemas.microsoft.com/office/powerpoint/2010/main" val="33418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48B78B-0BFD-7EBF-D504-7C09801C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&#10;&#10;Περιγραφή που δημιουργήθηκε αυτόματα">
            <a:extLst>
              <a:ext uri="{FF2B5EF4-FFF2-40B4-BE49-F238E27FC236}">
                <a16:creationId xmlns:a16="http://schemas.microsoft.com/office/drawing/2014/main" id="{0B622524-46AD-9DBD-F774-21809BF79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588" y="3451"/>
            <a:ext cx="9328689" cy="6434138"/>
          </a:xfrm>
        </p:spPr>
      </p:pic>
    </p:spTree>
    <p:extLst>
      <p:ext uri="{BB962C8B-B14F-4D97-AF65-F5344CB8AC3E}">
        <p14:creationId xmlns:p14="http://schemas.microsoft.com/office/powerpoint/2010/main" val="88993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353E93-423E-BF0F-BEE0-1A35C010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6A621872-2A52-C08D-EE54-BD438BD45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531" y="588756"/>
            <a:ext cx="10395372" cy="6074119"/>
          </a:xfrm>
        </p:spPr>
      </p:pic>
    </p:spTree>
    <p:extLst>
      <p:ext uri="{BB962C8B-B14F-4D97-AF65-F5344CB8AC3E}">
        <p14:creationId xmlns:p14="http://schemas.microsoft.com/office/powerpoint/2010/main" val="313608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6CAEE6-4526-CFED-D426-3FEEDF7DA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Εικόνα που περιέχει κείμενο, στιγμιότυπο οθόνης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D1DEE51B-A718-098C-F0A1-47528B298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8444" y="732321"/>
            <a:ext cx="8613199" cy="5775946"/>
          </a:xfrm>
        </p:spPr>
      </p:pic>
    </p:spTree>
    <p:extLst>
      <p:ext uri="{BB962C8B-B14F-4D97-AF65-F5344CB8AC3E}">
        <p14:creationId xmlns:p14="http://schemas.microsoft.com/office/powerpoint/2010/main" val="12685795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25</cp:revision>
  <dcterms:created xsi:type="dcterms:W3CDTF">2024-11-20T11:24:23Z</dcterms:created>
  <dcterms:modified xsi:type="dcterms:W3CDTF">2024-11-20T11:32:00Z</dcterms:modified>
</cp:coreProperties>
</file>