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4"/>
  </p:notesMasterIdLst>
  <p:handoutMasterIdLst>
    <p:handoutMasterId r:id="rId15"/>
  </p:handoutMasterIdLst>
  <p:sldIdLst>
    <p:sldId id="319" r:id="rId2"/>
    <p:sldId id="341" r:id="rId3"/>
    <p:sldId id="340" r:id="rId4"/>
    <p:sldId id="342" r:id="rId5"/>
    <p:sldId id="343" r:id="rId6"/>
    <p:sldId id="344" r:id="rId7"/>
    <p:sldId id="304" r:id="rId8"/>
    <p:sldId id="345" r:id="rId9"/>
    <p:sldId id="346" r:id="rId10"/>
    <p:sldId id="348" r:id="rId11"/>
    <p:sldId id="347" r:id="rId12"/>
    <p:sldId id="350" r:id="rId13"/>
  </p:sldIdLst>
  <p:sldSz cx="9144000" cy="6858000" type="screen4x3"/>
  <p:notesSz cx="6858000" cy="10052050"/>
  <p:defaultTextStyle>
    <a:lvl1pPr marL="0" algn="l" rtl="0" latinLnBrk="0">
      <a:defRPr lang="el-GR" sz="1800" kern="1200">
        <a:solidFill>
          <a:schemeClr val="tx1"/>
        </a:solidFill>
        <a:latin typeface="+mn-lt"/>
        <a:ea typeface="+mn-ea"/>
        <a:cs typeface="+mn-cs"/>
      </a:defRPr>
    </a:lvl1pPr>
    <a:lvl2pPr marL="457200" algn="l" rtl="0" latinLnBrk="0">
      <a:defRPr lang="el-GR" sz="1800" kern="1200">
        <a:solidFill>
          <a:schemeClr val="tx1"/>
        </a:solidFill>
        <a:latin typeface="+mn-lt"/>
        <a:ea typeface="+mn-ea"/>
        <a:cs typeface="+mn-cs"/>
      </a:defRPr>
    </a:lvl2pPr>
    <a:lvl3pPr marL="914400" algn="l" rtl="0" latinLnBrk="0">
      <a:defRPr lang="el-GR" sz="1800" kern="1200">
        <a:solidFill>
          <a:schemeClr val="tx1"/>
        </a:solidFill>
        <a:latin typeface="+mn-lt"/>
        <a:ea typeface="+mn-ea"/>
        <a:cs typeface="+mn-cs"/>
      </a:defRPr>
    </a:lvl3pPr>
    <a:lvl4pPr marL="1371600" algn="l" rtl="0" latinLnBrk="0">
      <a:defRPr lang="el-GR" sz="1800" kern="1200">
        <a:solidFill>
          <a:schemeClr val="tx1"/>
        </a:solidFill>
        <a:latin typeface="+mn-lt"/>
        <a:ea typeface="+mn-ea"/>
        <a:cs typeface="+mn-cs"/>
      </a:defRPr>
    </a:lvl4pPr>
    <a:lvl5pPr marL="1828800" algn="l" rtl="0" latinLnBrk="0">
      <a:defRPr lang="el-GR" sz="1800" kern="1200">
        <a:solidFill>
          <a:schemeClr val="tx1"/>
        </a:solidFill>
        <a:latin typeface="+mn-lt"/>
        <a:ea typeface="+mn-ea"/>
        <a:cs typeface="+mn-cs"/>
      </a:defRPr>
    </a:lvl5pPr>
    <a:lvl6pPr marL="2286000" algn="l" rtl="0" latinLnBrk="0">
      <a:defRPr lang="el-GR" sz="1800" kern="1200">
        <a:solidFill>
          <a:schemeClr val="tx1"/>
        </a:solidFill>
        <a:latin typeface="+mn-lt"/>
        <a:ea typeface="+mn-ea"/>
        <a:cs typeface="+mn-cs"/>
      </a:defRPr>
    </a:lvl6pPr>
    <a:lvl7pPr marL="2743200" algn="l" rtl="0" latinLnBrk="0">
      <a:defRPr lang="el-GR" sz="1800" kern="1200">
        <a:solidFill>
          <a:schemeClr val="tx1"/>
        </a:solidFill>
        <a:latin typeface="+mn-lt"/>
        <a:ea typeface="+mn-ea"/>
        <a:cs typeface="+mn-cs"/>
      </a:defRPr>
    </a:lvl7pPr>
    <a:lvl8pPr marL="3200400" algn="l" rtl="0" latinLnBrk="0">
      <a:defRPr lang="el-GR" sz="1800" kern="1200">
        <a:solidFill>
          <a:schemeClr val="tx1"/>
        </a:solidFill>
        <a:latin typeface="+mn-lt"/>
        <a:ea typeface="+mn-ea"/>
        <a:cs typeface="+mn-cs"/>
      </a:defRPr>
    </a:lvl8pPr>
    <a:lvl9pPr marL="3657600" algn="l" rtl="0" latinLnBrk="0">
      <a:defRPr lang="el-G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24" autoAdjust="0"/>
  </p:normalViewPr>
  <p:slideViewPr>
    <p:cSldViewPr>
      <p:cViewPr varScale="1">
        <p:scale>
          <a:sx n="46" d="100"/>
          <a:sy n="46" d="100"/>
        </p:scale>
        <p:origin x="-100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502603"/>
          </a:xfrm>
          <a:prstGeom prst="rect">
            <a:avLst/>
          </a:prstGeom>
        </p:spPr>
        <p:txBody>
          <a:bodyPr vert="horz" rtlCol="0"/>
          <a:lstStyle>
            <a:lvl1pPr algn="l" latinLnBrk="0">
              <a:defRPr lang="el-GR" sz="1200"/>
            </a:lvl1pPr>
            <a:extLst/>
          </a:lstStyle>
          <a:p>
            <a:endParaRPr lang="el-GR"/>
          </a:p>
        </p:txBody>
      </p:sp>
      <p:sp>
        <p:nvSpPr>
          <p:cNvPr id="3" name="Rectangle 3"/>
          <p:cNvSpPr>
            <a:spLocks noGrp="1"/>
          </p:cNvSpPr>
          <p:nvPr>
            <p:ph type="dt" sz="quarter" idx="1"/>
          </p:nvPr>
        </p:nvSpPr>
        <p:spPr>
          <a:xfrm>
            <a:off x="3884613" y="0"/>
            <a:ext cx="2971800" cy="502603"/>
          </a:xfrm>
          <a:prstGeom prst="rect">
            <a:avLst/>
          </a:prstGeom>
        </p:spPr>
        <p:txBody>
          <a:bodyPr vert="horz" rtlCol="0"/>
          <a:lstStyle>
            <a:lvl1pPr algn="r" latinLnBrk="0">
              <a:defRPr lang="el-GR" sz="1200"/>
            </a:lvl1pPr>
            <a:extLst/>
          </a:lstStyle>
          <a:p>
            <a:fld id="{68F88C59-319B-4332-9A1D-2A62CFCB00D8}" type="datetimeFigureOut">
              <a:rPr lang="el-GR" smtClean="0"/>
              <a:pPr/>
              <a:t>30/3/2016</a:t>
            </a:fld>
            <a:endParaRPr lang="el-GR"/>
          </a:p>
        </p:txBody>
      </p:sp>
      <p:sp>
        <p:nvSpPr>
          <p:cNvPr id="4" name="Rectangle 4"/>
          <p:cNvSpPr>
            <a:spLocks noGrp="1"/>
          </p:cNvSpPr>
          <p:nvPr>
            <p:ph type="ftr" sz="quarter" idx="2"/>
          </p:nvPr>
        </p:nvSpPr>
        <p:spPr>
          <a:xfrm>
            <a:off x="0" y="9547703"/>
            <a:ext cx="2971800" cy="502603"/>
          </a:xfrm>
          <a:prstGeom prst="rect">
            <a:avLst/>
          </a:prstGeom>
        </p:spPr>
        <p:txBody>
          <a:bodyPr vert="horz" rtlCol="0" anchor="b"/>
          <a:lstStyle>
            <a:lvl1pPr algn="l" latinLnBrk="0">
              <a:defRPr lang="el-GR" sz="1200"/>
            </a:lvl1pPr>
            <a:extLst/>
          </a:lstStyle>
          <a:p>
            <a:endParaRPr lang="el-GR"/>
          </a:p>
        </p:txBody>
      </p:sp>
      <p:sp>
        <p:nvSpPr>
          <p:cNvPr id="5" name="Rectangle 5"/>
          <p:cNvSpPr>
            <a:spLocks noGrp="1"/>
          </p:cNvSpPr>
          <p:nvPr>
            <p:ph type="sldNum" sz="quarter" idx="3"/>
          </p:nvPr>
        </p:nvSpPr>
        <p:spPr>
          <a:xfrm>
            <a:off x="3884613" y="9547703"/>
            <a:ext cx="2971800" cy="502603"/>
          </a:xfrm>
          <a:prstGeom prst="rect">
            <a:avLst/>
          </a:prstGeom>
        </p:spPr>
        <p:txBody>
          <a:bodyPr vert="horz" rtlCol="0" anchor="b"/>
          <a:lstStyle>
            <a:lvl1pPr algn="r" latinLnBrk="0">
              <a:defRPr lang="el-GR" sz="1200"/>
            </a:lvl1pPr>
            <a:extLst/>
          </a:lstStyle>
          <a:p>
            <a:fld id="{B16A41B8-7DC3-4DB6-84E4-E105629EAA36}" type="slidenum">
              <a:rPr lang="el-GR" smtClean="0"/>
              <a:pPr/>
              <a:t>‹#›</a:t>
            </a:fld>
            <a:endParaRPr lang="el-GR"/>
          </a:p>
        </p:txBody>
      </p:sp>
    </p:spTree>
    <p:extLst>
      <p:ext uri="{BB962C8B-B14F-4D97-AF65-F5344CB8AC3E}">
        <p14:creationId xmlns:p14="http://schemas.microsoft.com/office/powerpoint/2010/main" val="11165338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502603"/>
          </a:xfrm>
          <a:prstGeom prst="rect">
            <a:avLst/>
          </a:prstGeom>
        </p:spPr>
        <p:txBody>
          <a:bodyPr vert="horz" rtlCol="0"/>
          <a:lstStyle>
            <a:lvl1pPr algn="l" latinLnBrk="0">
              <a:defRPr lang="el-GR" sz="1200"/>
            </a:lvl1pPr>
            <a:extLst/>
          </a:lstStyle>
          <a:p>
            <a:endParaRPr lang="el-GR"/>
          </a:p>
        </p:txBody>
      </p:sp>
      <p:sp>
        <p:nvSpPr>
          <p:cNvPr id="3" name="Rectangle 3"/>
          <p:cNvSpPr>
            <a:spLocks noGrp="1"/>
          </p:cNvSpPr>
          <p:nvPr>
            <p:ph type="dt" idx="1"/>
          </p:nvPr>
        </p:nvSpPr>
        <p:spPr>
          <a:xfrm>
            <a:off x="3884613" y="0"/>
            <a:ext cx="2971800" cy="502603"/>
          </a:xfrm>
          <a:prstGeom prst="rect">
            <a:avLst/>
          </a:prstGeom>
        </p:spPr>
        <p:txBody>
          <a:bodyPr vert="horz" rtlCol="0"/>
          <a:lstStyle>
            <a:lvl1pPr algn="r" latinLnBrk="0">
              <a:defRPr lang="el-GR" sz="1200"/>
            </a:lvl1pPr>
            <a:extLst/>
          </a:lstStyle>
          <a:p>
            <a:fld id="{968B300D-05F0-4B43-940D-46DED5A791AD}" type="datetimeFigureOut">
              <a:rPr/>
              <a:pPr/>
              <a:t>30/6/2006</a:t>
            </a:fld>
            <a:endParaRPr lang="el-GR"/>
          </a:p>
        </p:txBody>
      </p:sp>
      <p:sp>
        <p:nvSpPr>
          <p:cNvPr id="4" name="Rectangle 4"/>
          <p:cNvSpPr>
            <a:spLocks noGrp="1" noRot="1" noChangeAspect="1"/>
          </p:cNvSpPr>
          <p:nvPr>
            <p:ph type="sldImg" idx="2"/>
          </p:nvPr>
        </p:nvSpPr>
        <p:spPr>
          <a:xfrm>
            <a:off x="917575" y="754063"/>
            <a:ext cx="5022850" cy="3768725"/>
          </a:xfrm>
          <a:prstGeom prst="rect">
            <a:avLst/>
          </a:prstGeom>
          <a:noFill/>
          <a:ln w="12700">
            <a:solidFill>
              <a:prstClr val="black"/>
            </a:solidFill>
          </a:ln>
        </p:spPr>
        <p:txBody>
          <a:bodyPr vert="horz" rtlCol="0" anchor="ctr"/>
          <a:lstStyle>
            <a:extLst/>
          </a:lstStyle>
          <a:p>
            <a:endParaRPr lang="el-GR"/>
          </a:p>
        </p:txBody>
      </p:sp>
      <p:sp>
        <p:nvSpPr>
          <p:cNvPr id="5" name="Rectangle 5"/>
          <p:cNvSpPr>
            <a:spLocks noGrp="1"/>
          </p:cNvSpPr>
          <p:nvPr>
            <p:ph type="body" sz="quarter" idx="3"/>
          </p:nvPr>
        </p:nvSpPr>
        <p:spPr>
          <a:xfrm>
            <a:off x="685800" y="4774724"/>
            <a:ext cx="5486400" cy="4523423"/>
          </a:xfrm>
          <a:prstGeom prst="rect">
            <a:avLst/>
          </a:prstGeom>
        </p:spPr>
        <p:txBody>
          <a:bodyPr vert="horz" rtlCol="0">
            <a:normAutofit/>
          </a:bodyPr>
          <a:lstStyle>
            <a:extLst/>
          </a:lstStyle>
          <a:p>
            <a:pPr lvl="0"/>
            <a:r>
              <a:rPr lang="el-GR"/>
              <a:t>Κάντε κλικ για επεξεργασία των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Rectangle 6"/>
          <p:cNvSpPr>
            <a:spLocks noGrp="1"/>
          </p:cNvSpPr>
          <p:nvPr>
            <p:ph type="ftr" sz="quarter" idx="4"/>
          </p:nvPr>
        </p:nvSpPr>
        <p:spPr>
          <a:xfrm>
            <a:off x="0" y="9547703"/>
            <a:ext cx="2971800" cy="502603"/>
          </a:xfrm>
          <a:prstGeom prst="rect">
            <a:avLst/>
          </a:prstGeom>
        </p:spPr>
        <p:txBody>
          <a:bodyPr vert="horz" rtlCol="0" anchor="b"/>
          <a:lstStyle>
            <a:lvl1pPr algn="l" latinLnBrk="0">
              <a:defRPr lang="el-GR" sz="1200"/>
            </a:lvl1pPr>
            <a:extLst/>
          </a:lstStyle>
          <a:p>
            <a:endParaRPr lang="el-GR"/>
          </a:p>
        </p:txBody>
      </p:sp>
      <p:sp>
        <p:nvSpPr>
          <p:cNvPr id="7" name="Rectangle 7"/>
          <p:cNvSpPr>
            <a:spLocks noGrp="1"/>
          </p:cNvSpPr>
          <p:nvPr>
            <p:ph type="sldNum" sz="quarter" idx="5"/>
          </p:nvPr>
        </p:nvSpPr>
        <p:spPr>
          <a:xfrm>
            <a:off x="3884613" y="9547703"/>
            <a:ext cx="2971800" cy="502603"/>
          </a:xfrm>
          <a:prstGeom prst="rect">
            <a:avLst/>
          </a:prstGeom>
        </p:spPr>
        <p:txBody>
          <a:bodyPr vert="horz" rtlCol="0" anchor="b"/>
          <a:lstStyle>
            <a:lvl1pPr algn="r" latinLnBrk="0">
              <a:defRPr lang="el-GR" sz="1200"/>
            </a:lvl1pPr>
            <a:extLst/>
          </a:lstStyle>
          <a:p>
            <a:fld id="{9B26CD33-4337-4529-948A-94F6960B2374}" type="slidenum">
              <a:rPr/>
              <a:pPr/>
              <a:t>‹#›</a:t>
            </a:fld>
            <a:endParaRPr lang="el-GR"/>
          </a:p>
        </p:txBody>
      </p:sp>
    </p:spTree>
    <p:extLst>
      <p:ext uri="{BB962C8B-B14F-4D97-AF65-F5344CB8AC3E}">
        <p14:creationId xmlns:p14="http://schemas.microsoft.com/office/powerpoint/2010/main" val="2061231690"/>
      </p:ext>
    </p:extLst>
  </p:cSld>
  <p:clrMap bg1="lt1" tx1="dk1" bg2="lt2" tx2="dk2" accent1="accent1" accent2="accent2" accent3="accent3" accent4="accent4" accent5="accent5" accent6="accent6" hlink="hlink" folHlink="folHlink"/>
  <p:notesStyle>
    <a:lvl1pPr marL="0" algn="l" rtl="0" latinLnBrk="0">
      <a:defRPr lang="el-GR" sz="1200" kern="1200">
        <a:solidFill>
          <a:schemeClr val="tx1"/>
        </a:solidFill>
        <a:latin typeface="+mn-lt"/>
        <a:ea typeface="+mn-ea"/>
        <a:cs typeface="+mn-cs"/>
      </a:defRPr>
    </a:lvl1pPr>
    <a:lvl2pPr marL="457200" algn="l" rtl="0" latinLnBrk="0">
      <a:defRPr lang="el-GR" sz="1200" kern="1200">
        <a:solidFill>
          <a:schemeClr val="tx1"/>
        </a:solidFill>
        <a:latin typeface="+mn-lt"/>
        <a:ea typeface="+mn-ea"/>
        <a:cs typeface="+mn-cs"/>
      </a:defRPr>
    </a:lvl2pPr>
    <a:lvl3pPr marL="914400" algn="l" rtl="0" latinLnBrk="0">
      <a:defRPr lang="el-GR" sz="1200" kern="1200">
        <a:solidFill>
          <a:schemeClr val="tx1"/>
        </a:solidFill>
        <a:latin typeface="+mn-lt"/>
        <a:ea typeface="+mn-ea"/>
        <a:cs typeface="+mn-cs"/>
      </a:defRPr>
    </a:lvl3pPr>
    <a:lvl4pPr marL="1371600" algn="l" rtl="0" latinLnBrk="0">
      <a:defRPr lang="el-GR" sz="1200" kern="1200">
        <a:solidFill>
          <a:schemeClr val="tx1"/>
        </a:solidFill>
        <a:latin typeface="+mn-lt"/>
        <a:ea typeface="+mn-ea"/>
        <a:cs typeface="+mn-cs"/>
      </a:defRPr>
    </a:lvl4pPr>
    <a:lvl5pPr marL="1828800" algn="l" rtl="0" latinLnBrk="0">
      <a:defRPr lang="el-GR" sz="1200" kern="1200">
        <a:solidFill>
          <a:schemeClr val="tx1"/>
        </a:solidFill>
        <a:latin typeface="+mn-lt"/>
        <a:ea typeface="+mn-ea"/>
        <a:cs typeface="+mn-cs"/>
      </a:defRPr>
    </a:lvl5pPr>
    <a:lvl6pPr marL="2286000" algn="l" rtl="0" latinLnBrk="0">
      <a:defRPr lang="el-GR" sz="1200" kern="1200">
        <a:solidFill>
          <a:schemeClr val="tx1"/>
        </a:solidFill>
        <a:latin typeface="+mn-lt"/>
        <a:ea typeface="+mn-ea"/>
        <a:cs typeface="+mn-cs"/>
      </a:defRPr>
    </a:lvl6pPr>
    <a:lvl7pPr marL="2743200" algn="l" rtl="0" latinLnBrk="0">
      <a:defRPr lang="el-GR" sz="1200" kern="1200">
        <a:solidFill>
          <a:schemeClr val="tx1"/>
        </a:solidFill>
        <a:latin typeface="+mn-lt"/>
        <a:ea typeface="+mn-ea"/>
        <a:cs typeface="+mn-cs"/>
      </a:defRPr>
    </a:lvl7pPr>
    <a:lvl8pPr marL="3200400" algn="l" rtl="0" latinLnBrk="0">
      <a:defRPr lang="el-GR" sz="1200" kern="1200">
        <a:solidFill>
          <a:schemeClr val="tx1"/>
        </a:solidFill>
        <a:latin typeface="+mn-lt"/>
        <a:ea typeface="+mn-ea"/>
        <a:cs typeface="+mn-cs"/>
      </a:defRPr>
    </a:lvl8pPr>
    <a:lvl9pPr marL="3657600" algn="l" rtl="0" latinLnBrk="0">
      <a:defRPr lang="el-G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9B26CD33-4337-4529-948A-94F6960B2374}" type="slidenum">
              <a:rPr lang="el-GR" smtClean="0"/>
              <a:pPr/>
              <a:t>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9B26CD33-4337-4529-948A-94F6960B2374}" type="slidenum">
              <a:rPr lang="el-GR" smtClean="0"/>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9B26CD33-4337-4529-948A-94F6960B2374}"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9B26CD33-4337-4529-948A-94F6960B2374}" type="slidenum">
              <a:rPr lang="el-GR" smtClean="0"/>
              <a:pPr/>
              <a:t>7</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Κάλυμμα άλμπουμ">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eaLnBrk="1" latinLnBrk="0" hangingPunct="1">
              <a:defRPr kumimoji="0" lang="el-GR"/>
            </a:lvl1pPr>
            <a:extLst/>
          </a:lstStyle>
          <a:p>
            <a:r>
              <a:rPr kumimoji="0" lang="el-GR"/>
              <a:t>Κάντε κλικ για να προσθέσετε τον τίτλο του άλμπουμ φωτογραφιών</a:t>
            </a:r>
          </a:p>
        </p:txBody>
      </p:sp>
      <p:sp>
        <p:nvSpPr>
          <p:cNvPr id="30" name="Rectangle 7"/>
          <p:cNvSpPr>
            <a:spLocks/>
          </p:cNvSpPr>
          <p:nvPr/>
        </p:nvSpPr>
        <p:spPr>
          <a:xfrm>
            <a:off x="453736" y="5181600"/>
            <a:ext cx="8229600" cy="1143000"/>
          </a:xfrm>
          <a:prstGeom prst="rect">
            <a:avLst/>
          </a:prstGeom>
        </p:spPr>
        <p:txBody>
          <a:bodyPr vert="horz" anchor="ctr">
            <a:normAutofit/>
          </a:bodyPr>
          <a:lstStyle>
            <a:extLst/>
          </a:lstStyle>
          <a:p>
            <a:pPr marL="0" marR="0" lvl="0" indent="0" algn="ctr" defTabSz="914400" eaLnBrk="1" fontAlgn="auto" latinLnBrk="0" hangingPunct="1">
              <a:lnSpc>
                <a:spcPct val="100000"/>
              </a:lnSpc>
              <a:spcBef>
                <a:spcPct val="0"/>
              </a:spcBef>
              <a:spcAft>
                <a:spcPts val="0"/>
              </a:spcAft>
              <a:buClrTx/>
              <a:buSzTx/>
              <a:buFontTx/>
              <a:buNone/>
              <a:tabLst/>
              <a:defRPr kumimoji="0" lang="el-GR"/>
            </a:pPr>
            <a:endParaRPr kumimoji="0" lang="el-GR" sz="3200" b="0" i="1" u="none" strike="noStrike" kern="0" cap="none" spc="0" normalizeH="0" baseline="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eaLnBrk="1" latinLnBrk="0" hangingPunct="1">
              <a:spcBef>
                <a:spcPct val="20000"/>
              </a:spcBef>
              <a:buFontTx/>
              <a:buNone/>
              <a:defRPr kumimoji="0" lang="el-GR" sz="1800" i="0" baseline="0">
                <a:solidFill>
                  <a:schemeClr val="tx1"/>
                </a:solidFill>
                <a:latin typeface="+mn-lt"/>
                <a:ea typeface="+mn-ea"/>
                <a:cs typeface="+mn-cs"/>
              </a:defRPr>
            </a:lvl1pPr>
            <a:extLst/>
          </a:lstStyle>
          <a:p>
            <a:pPr lvl="0"/>
            <a:r>
              <a:rPr kumimoji="0" lang="el-GR"/>
              <a:t>Κάντε κλικ για να προσθέσετε ημερομηνία και άλλες λεπτομέρειες</a:t>
            </a:r>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en-US" smtClean="0"/>
              <a:t>Click icon to add picture</a:t>
            </a:r>
            <a:endParaRPr/>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kumimoji="0" lang="el-GR"/>
          </a:p>
        </p:txBody>
      </p:sp>
      <p:sp>
        <p:nvSpPr>
          <p:cNvPr id="11" name="Rectangle 10"/>
          <p:cNvSpPr>
            <a:spLocks noGrp="1"/>
          </p:cNvSpPr>
          <p:nvPr>
            <p:ph type="dt" sz="half" idx="12"/>
          </p:nvPr>
        </p:nvSpPr>
        <p:spPr/>
        <p:txBody>
          <a:bodyPr/>
          <a:lstStyle>
            <a:extLst/>
          </a:lstStyle>
          <a:p>
            <a:fld id="{F30C84A2-23CF-44F5-B813-5187ED5C7D1C}" type="datetimeFigureOut">
              <a:rPr kumimoji="0" lang="el-GR" sz="1200">
                <a:solidFill>
                  <a:schemeClr val="tx2"/>
                </a:solidFill>
              </a:rPr>
              <a:pPr/>
              <a:t>30/3/2016</a:t>
            </a:fld>
            <a:endParaRPr kumimoji="0" lang="el-GR"/>
          </a:p>
        </p:txBody>
      </p:sp>
      <p:sp>
        <p:nvSpPr>
          <p:cNvPr id="12" name="Rectangle 11"/>
          <p:cNvSpPr>
            <a:spLocks noGrp="1"/>
          </p:cNvSpPr>
          <p:nvPr>
            <p:ph type="sldNum" sz="quarter" idx="13"/>
          </p:nvPr>
        </p:nvSpPr>
        <p:spPr/>
        <p:txBody>
          <a:bodyPr/>
          <a:lstStyle>
            <a:extLst/>
          </a:lstStyle>
          <a:p>
            <a:pPr algn="r"/>
            <a:fld id="{F99EC173-99AE-4773-AB25-02E469A13EAE}" type="slidenum">
              <a:rPr kumimoji="0" lang="el-GR" sz="1200">
                <a:solidFill>
                  <a:schemeClr val="tx2"/>
                </a:solidFill>
              </a:rPr>
              <a:pPr algn="r"/>
              <a:t>‹#›</a:t>
            </a:fld>
            <a:endParaRPr kumimoji="0" lang="el-GR"/>
          </a:p>
        </p:txBody>
      </p:sp>
      <p:sp>
        <p:nvSpPr>
          <p:cNvPr id="13" name="Rectangle 12"/>
          <p:cNvSpPr>
            <a:spLocks noGrp="1"/>
          </p:cNvSpPr>
          <p:nvPr>
            <p:ph type="ftr" sz="quarter" idx="14"/>
          </p:nvPr>
        </p:nvSpPr>
        <p:spPr/>
        <p:txBody>
          <a:bodyPr/>
          <a:lstStyle>
            <a:extLst/>
          </a:lstStyle>
          <a:p>
            <a:endParaRPr kumimoji="0" lang="el-G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σε 1 - οριζόντια με λεζάντα">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342900" indent="-342900" algn="ctr" eaLnBrk="1" latinLnBrk="0" hangingPunct="1"/>
            <a:r>
              <a:rPr lang="en-US" smtClean="0"/>
              <a:t>Click icon to add picture</a:t>
            </a:r>
            <a:endParaRPr/>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342900" indent="-342900" algn="ctr" eaLnBrk="1" latinLnBrk="0" hangingPunct="1"/>
            <a:r>
              <a:rPr lang="en-US" smtClean="0"/>
              <a:t>Click icon to add picture</a:t>
            </a:r>
            <a:endParaRPr/>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342900" indent="-342900" algn="ctr" eaLnBrk="1" latinLnBrk="0" hangingPunct="1"/>
            <a:r>
              <a:rPr lang="en-US" smtClean="0"/>
              <a:t>Click icon to add picture</a:t>
            </a:r>
            <a:endParaRPr/>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eaLnBrk="1" latinLnBrk="0" hangingPunct="1">
              <a:spcBef>
                <a:spcPct val="20000"/>
              </a:spcBef>
              <a:buFontTx/>
              <a:buNone/>
              <a:defRPr kumimoji="0" lang="el-GR" sz="1800" i="0" baseline="0">
                <a:solidFill>
                  <a:schemeClr val="tx1"/>
                </a:solidFill>
                <a:latin typeface="+mn-lt"/>
                <a:ea typeface="+mn-ea"/>
                <a:cs typeface="+mn-cs"/>
              </a:defRPr>
            </a:lvl1pPr>
            <a:extLst/>
          </a:lstStyle>
          <a:p>
            <a:pPr lvl="0"/>
            <a:r>
              <a:rPr kumimoji="0" lang="el-GR"/>
              <a:t>Κάντε κλικ για να προσθέσετε λεζάντα</a:t>
            </a:r>
          </a:p>
        </p:txBody>
      </p:sp>
      <p:sp>
        <p:nvSpPr>
          <p:cNvPr id="6" name="Rectangle 5"/>
          <p:cNvSpPr>
            <a:spLocks noGrp="1"/>
          </p:cNvSpPr>
          <p:nvPr>
            <p:ph type="dt" sz="half" idx="15"/>
          </p:nvPr>
        </p:nvSpPr>
        <p:spPr/>
        <p:txBody>
          <a:bodyPr/>
          <a:lstStyle>
            <a:extLst/>
          </a:lstStyle>
          <a:p>
            <a:fld id="{F30C84A2-23CF-44F5-B813-5187ED5C7D1C}" type="datetimeFigureOut">
              <a:rPr kumimoji="0" lang="el-GR" sz="1200">
                <a:solidFill>
                  <a:schemeClr val="tx2"/>
                </a:solidFill>
              </a:rPr>
              <a:pPr/>
              <a:t>30/3/2016</a:t>
            </a:fld>
            <a:endParaRPr kumimoji="0" lang="el-GR"/>
          </a:p>
        </p:txBody>
      </p:sp>
      <p:sp>
        <p:nvSpPr>
          <p:cNvPr id="7" name="Rectangle 6"/>
          <p:cNvSpPr>
            <a:spLocks noGrp="1"/>
          </p:cNvSpPr>
          <p:nvPr>
            <p:ph type="sldNum" sz="quarter" idx="16"/>
          </p:nvPr>
        </p:nvSpPr>
        <p:spPr/>
        <p:txBody>
          <a:bodyPr/>
          <a:lstStyle>
            <a:extLst/>
          </a:lstStyle>
          <a:p>
            <a:pPr algn="r"/>
            <a:fld id="{F99EC173-99AE-4773-AB25-02E469A13EAE}" type="slidenum">
              <a:rPr kumimoji="0" lang="el-GR" sz="1200">
                <a:solidFill>
                  <a:schemeClr val="tx2"/>
                </a:solidFill>
              </a:rPr>
              <a:pPr algn="r"/>
              <a:t>‹#›</a:t>
            </a:fld>
            <a:endParaRPr kumimoji="0" lang="el-GR"/>
          </a:p>
        </p:txBody>
      </p:sp>
      <p:sp>
        <p:nvSpPr>
          <p:cNvPr id="8" name="Rectangle 7"/>
          <p:cNvSpPr>
            <a:spLocks noGrp="1"/>
          </p:cNvSpPr>
          <p:nvPr>
            <p:ph type="ftr" sz="quarter" idx="17"/>
          </p:nvPr>
        </p:nvSpPr>
        <p:spPr/>
        <p:txBody>
          <a:bodyPr/>
          <a:lstStyle>
            <a:extLst/>
          </a:lstStyle>
          <a:p>
            <a:endParaRPr kumimoji="0" lang="el-G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σε 1 - μικτά">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1588" algn="ctr" eaLnBrk="1" latinLnBrk="0" hangingPunct="1"/>
            <a:r>
              <a:rPr lang="en-US" smtClean="0"/>
              <a:t>Click icon to add picture</a:t>
            </a:r>
            <a:endParaRPr/>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1588" algn="ctr" eaLnBrk="1" latinLnBrk="0" hangingPunct="1"/>
            <a:r>
              <a:rPr lang="en-US" smtClean="0"/>
              <a:t>Click icon to add picture</a:t>
            </a:r>
            <a:endParaRPr/>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1588" algn="ctr" eaLnBrk="1" latinLnBrk="0" hangingPunct="1"/>
            <a:r>
              <a:rPr lang="en-US" smtClean="0"/>
              <a:t>Click icon to add picture</a:t>
            </a:r>
            <a:endParaRPr/>
          </a:p>
        </p:txBody>
      </p:sp>
      <p:sp>
        <p:nvSpPr>
          <p:cNvPr id="5" name="Rectangle 4"/>
          <p:cNvSpPr>
            <a:spLocks noGrp="1"/>
          </p:cNvSpPr>
          <p:nvPr>
            <p:ph type="dt" sz="half" idx="14"/>
          </p:nvPr>
        </p:nvSpPr>
        <p:spPr/>
        <p:txBody>
          <a:bodyPr/>
          <a:lstStyle>
            <a:extLst/>
          </a:lstStyle>
          <a:p>
            <a:fld id="{F30C84A2-23CF-44F5-B813-5187ED5C7D1C}" type="datetimeFigureOut">
              <a:rPr kumimoji="0" lang="el-GR" sz="1200">
                <a:solidFill>
                  <a:schemeClr val="tx2"/>
                </a:solidFill>
              </a:rPr>
              <a:pPr/>
              <a:t>30/3/2016</a:t>
            </a:fld>
            <a:endParaRPr kumimoji="0" lang="el-GR"/>
          </a:p>
        </p:txBody>
      </p:sp>
      <p:sp>
        <p:nvSpPr>
          <p:cNvPr id="6" name="Rectangle 5"/>
          <p:cNvSpPr>
            <a:spLocks noGrp="1"/>
          </p:cNvSpPr>
          <p:nvPr>
            <p:ph type="sldNum" sz="quarter" idx="15"/>
          </p:nvPr>
        </p:nvSpPr>
        <p:spPr/>
        <p:txBody>
          <a:bodyPr/>
          <a:lstStyle>
            <a:extLst/>
          </a:lstStyle>
          <a:p>
            <a:pPr algn="r"/>
            <a:fld id="{F99EC173-99AE-4773-AB25-02E469A13EAE}" type="slidenum">
              <a:rPr kumimoji="0" lang="el-GR" sz="1200">
                <a:solidFill>
                  <a:schemeClr val="tx2"/>
                </a:solidFill>
              </a:rPr>
              <a:pPr algn="r"/>
              <a:t>‹#›</a:t>
            </a:fld>
            <a:endParaRPr kumimoji="0" lang="el-GR"/>
          </a:p>
        </p:txBody>
      </p:sp>
      <p:sp>
        <p:nvSpPr>
          <p:cNvPr id="8" name="Rectangle 7"/>
          <p:cNvSpPr>
            <a:spLocks noGrp="1"/>
          </p:cNvSpPr>
          <p:nvPr>
            <p:ph type="ftr" sz="quarter" idx="16"/>
          </p:nvPr>
        </p:nvSpPr>
        <p:spPr/>
        <p:txBody>
          <a:bodyPr/>
          <a:lstStyle>
            <a:extLst/>
          </a:lstStyle>
          <a:p>
            <a:endParaRPr kumimoji="0" lang="el-G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 σε 1 - κατακόρυφα με λεζάντες">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eaLnBrk="1" latinLnBrk="0" hangingPunct="1"/>
            <a:r>
              <a:rPr lang="en-US" smtClean="0"/>
              <a:t>Click icon to add picture</a:t>
            </a:r>
            <a:endParaRPr/>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eaLnBrk="1" latinLnBrk="0" hangingPunct="1"/>
            <a:r>
              <a:rPr lang="en-US" smtClean="0"/>
              <a:t>Click icon to add picture</a:t>
            </a:r>
            <a:endParaRPr/>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eaLnBrk="1" latinLnBrk="0" hangingPunct="1"/>
            <a:r>
              <a:rPr lang="en-US" smtClean="0"/>
              <a:t>Click icon to add picture</a:t>
            </a:r>
            <a:endParaRPr/>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eaLnBrk="1" latinLnBrk="0" hangingPunct="1"/>
            <a:r>
              <a:rPr lang="en-US" smtClean="0"/>
              <a:t>Click icon to add picture</a:t>
            </a:r>
            <a:endParaRPr/>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eaLnBrk="1" latinLnBrk="0" hangingPunct="1">
              <a:spcBef>
                <a:spcPct val="20000"/>
              </a:spcBef>
              <a:buFontTx/>
              <a:buNone/>
              <a:defRPr kumimoji="0" lang="el-GR" sz="1600" baseline="0">
                <a:solidFill>
                  <a:schemeClr val="tx1"/>
                </a:solidFill>
                <a:latin typeface="+mn-lt"/>
                <a:ea typeface="+mn-ea"/>
                <a:cs typeface="+mn-cs"/>
              </a:defRPr>
            </a:lvl1pPr>
            <a:extLst/>
          </a:lstStyle>
          <a:p>
            <a:pPr lvl="0"/>
            <a:r>
              <a:rPr kumimoji="0" lang="el-GR"/>
              <a:t>Κάντε κλικ για να προσθέσετε λεζάντα</a:t>
            </a:r>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eaLnBrk="1" latinLnBrk="0" hangingPunct="1">
              <a:buFontTx/>
              <a:buNone/>
              <a:defRPr kumimoji="0" lang="el-GR" sz="1600" baseline="0"/>
            </a:lvl1pPr>
            <a:extLst/>
          </a:lstStyle>
          <a:p>
            <a:pPr lvl="0"/>
            <a:r>
              <a:rPr kumimoji="0" lang="el-GR"/>
              <a:t>Κάντε κλικ για να προσθέσετε λεζάντα</a:t>
            </a:r>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eaLnBrk="1" latinLnBrk="0" hangingPunct="1">
              <a:buFontTx/>
              <a:buNone/>
              <a:defRPr kumimoji="0" lang="el-GR" sz="1600" baseline="0"/>
            </a:lvl1pPr>
            <a:extLst/>
          </a:lstStyle>
          <a:p>
            <a:pPr lvl="0"/>
            <a:r>
              <a:rPr kumimoji="0" lang="el-GR"/>
              <a:t>Κάντε κλικ για να προσθέσετε λεζάντα</a:t>
            </a:r>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eaLnBrk="1" latinLnBrk="0" hangingPunct="1">
              <a:buFontTx/>
              <a:buNone/>
              <a:defRPr kumimoji="0" lang="el-GR" sz="1600" baseline="0"/>
            </a:lvl1pPr>
            <a:extLst/>
          </a:lstStyle>
          <a:p>
            <a:pPr lvl="0"/>
            <a:r>
              <a:rPr kumimoji="0" lang="el-GR"/>
              <a:t>Κάντε κλικ για να προσθέσετε λεζάντα</a:t>
            </a:r>
          </a:p>
        </p:txBody>
      </p:sp>
      <p:sp>
        <p:nvSpPr>
          <p:cNvPr id="11" name="Rectangle 10"/>
          <p:cNvSpPr>
            <a:spLocks noGrp="1"/>
          </p:cNvSpPr>
          <p:nvPr>
            <p:ph type="dt" sz="half" idx="31"/>
          </p:nvPr>
        </p:nvSpPr>
        <p:spPr/>
        <p:txBody>
          <a:bodyPr/>
          <a:lstStyle>
            <a:extLst/>
          </a:lstStyle>
          <a:p>
            <a:fld id="{F30C84A2-23CF-44F5-B813-5187ED5C7D1C}" type="datetimeFigureOut">
              <a:rPr kumimoji="0" lang="el-GR" sz="1200">
                <a:solidFill>
                  <a:schemeClr val="tx2"/>
                </a:solidFill>
              </a:rPr>
              <a:pPr/>
              <a:t>30/3/2016</a:t>
            </a:fld>
            <a:endParaRPr kumimoji="0" lang="el-GR"/>
          </a:p>
        </p:txBody>
      </p:sp>
      <p:sp>
        <p:nvSpPr>
          <p:cNvPr id="12" name="Rectangle 11"/>
          <p:cNvSpPr>
            <a:spLocks noGrp="1"/>
          </p:cNvSpPr>
          <p:nvPr>
            <p:ph type="sldNum" sz="quarter" idx="32"/>
          </p:nvPr>
        </p:nvSpPr>
        <p:spPr/>
        <p:txBody>
          <a:bodyPr/>
          <a:lstStyle>
            <a:extLst/>
          </a:lstStyle>
          <a:p>
            <a:pPr algn="r"/>
            <a:fld id="{F99EC173-99AE-4773-AB25-02E469A13EAE}" type="slidenum">
              <a:rPr kumimoji="0" lang="el-GR" sz="1200">
                <a:solidFill>
                  <a:schemeClr val="tx2"/>
                </a:solidFill>
              </a:rPr>
              <a:pPr algn="r"/>
              <a:t>‹#›</a:t>
            </a:fld>
            <a:endParaRPr kumimoji="0" lang="el-GR"/>
          </a:p>
        </p:txBody>
      </p:sp>
      <p:sp>
        <p:nvSpPr>
          <p:cNvPr id="15" name="Rectangle 14"/>
          <p:cNvSpPr>
            <a:spLocks noGrp="1"/>
          </p:cNvSpPr>
          <p:nvPr>
            <p:ph type="ftr" sz="quarter" idx="33"/>
          </p:nvPr>
        </p:nvSpPr>
        <p:spPr/>
        <p:txBody>
          <a:bodyPr/>
          <a:lstStyle>
            <a:extLst/>
          </a:lstStyle>
          <a:p>
            <a:endParaRPr kumimoji="0" lang="el-G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 σε 1 - οριζόντια με λεζάντα">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eaLnBrk="1" latinLnBrk="0" hangingPunct="1"/>
            <a:r>
              <a:rPr lang="en-US" smtClean="0"/>
              <a:t>Click icon to add picture</a:t>
            </a:r>
            <a:endParaRPr/>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eaLnBrk="1" latinLnBrk="0" hangingPunct="1">
              <a:buFontTx/>
              <a:buNone/>
              <a:defRPr kumimoji="0" lang="el-GR" sz="1600" baseline="0"/>
            </a:lvl1pPr>
            <a:extLst/>
          </a:lstStyle>
          <a:p>
            <a:pPr lvl="0"/>
            <a:r>
              <a:rPr kumimoji="0" lang="el-GR"/>
              <a:t>Κάντε κλικ για να προσθέσετε λεζάντα</a:t>
            </a:r>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eaLnBrk="1" latinLnBrk="0" hangingPunct="1"/>
            <a:r>
              <a:rPr lang="en-US" smtClean="0"/>
              <a:t>Click icon to add picture</a:t>
            </a:r>
            <a:endParaRPr/>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eaLnBrk="1" latinLnBrk="0" hangingPunct="1"/>
            <a:r>
              <a:rPr lang="en-US" smtClean="0"/>
              <a:t>Click icon to add picture</a:t>
            </a:r>
            <a:endParaRPr/>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eaLnBrk="1" latinLnBrk="0" hangingPunct="1"/>
            <a:r>
              <a:rPr lang="en-US" smtClean="0"/>
              <a:t>Click icon to add picture</a:t>
            </a:r>
            <a:endParaRPr/>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eaLnBrk="1" latinLnBrk="0" hangingPunct="1">
              <a:buFontTx/>
              <a:buNone/>
              <a:defRPr kumimoji="0" lang="el-GR" sz="1600" baseline="0"/>
            </a:lvl1pPr>
            <a:extLst/>
          </a:lstStyle>
          <a:p>
            <a:pPr lvl="0"/>
            <a:r>
              <a:rPr kumimoji="0" lang="el-GR"/>
              <a:t>Κάντε κλικ για να προσθέσετε λεζάντα</a:t>
            </a:r>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eaLnBrk="1" latinLnBrk="0" hangingPunct="1">
              <a:buFontTx/>
              <a:buNone/>
              <a:defRPr kumimoji="0" lang="el-GR" sz="1600" baseline="0"/>
            </a:lvl1pPr>
            <a:extLst/>
          </a:lstStyle>
          <a:p>
            <a:pPr lvl="0"/>
            <a:r>
              <a:rPr kumimoji="0" lang="el-GR"/>
              <a:t>Κάντε κλικ για να προσθέσετε λεζάντα</a:t>
            </a:r>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eaLnBrk="1" latinLnBrk="0" hangingPunct="1">
              <a:buFontTx/>
              <a:buNone/>
              <a:defRPr kumimoji="0" lang="el-GR" sz="1600" baseline="0"/>
            </a:lvl1pPr>
            <a:extLst/>
          </a:lstStyle>
          <a:p>
            <a:pPr lvl="0"/>
            <a:r>
              <a:rPr kumimoji="0" lang="el-GR"/>
              <a:t>Κάντε κλικ για να προσθέσετε λεζάντα</a:t>
            </a:r>
          </a:p>
        </p:txBody>
      </p:sp>
      <p:sp>
        <p:nvSpPr>
          <p:cNvPr id="10" name="Rectangle 9"/>
          <p:cNvSpPr>
            <a:spLocks noGrp="1"/>
          </p:cNvSpPr>
          <p:nvPr>
            <p:ph type="dt" sz="half" idx="25"/>
          </p:nvPr>
        </p:nvSpPr>
        <p:spPr/>
        <p:txBody>
          <a:bodyPr/>
          <a:lstStyle>
            <a:extLst/>
          </a:lstStyle>
          <a:p>
            <a:fld id="{F30C84A2-23CF-44F5-B813-5187ED5C7D1C}" type="datetimeFigureOut">
              <a:rPr kumimoji="0" lang="el-GR" sz="1200">
                <a:solidFill>
                  <a:schemeClr val="tx2"/>
                </a:solidFill>
              </a:rPr>
              <a:pPr/>
              <a:t>30/3/2016</a:t>
            </a:fld>
            <a:endParaRPr kumimoji="0" lang="el-GR"/>
          </a:p>
        </p:txBody>
      </p:sp>
      <p:sp>
        <p:nvSpPr>
          <p:cNvPr id="11" name="Rectangle 10"/>
          <p:cNvSpPr>
            <a:spLocks noGrp="1"/>
          </p:cNvSpPr>
          <p:nvPr>
            <p:ph type="sldNum" sz="quarter" idx="26"/>
          </p:nvPr>
        </p:nvSpPr>
        <p:spPr/>
        <p:txBody>
          <a:bodyPr/>
          <a:lstStyle>
            <a:extLst/>
          </a:lstStyle>
          <a:p>
            <a:pPr algn="r"/>
            <a:fld id="{F99EC173-99AE-4773-AB25-02E469A13EAE}" type="slidenum">
              <a:rPr kumimoji="0" lang="el-GR" sz="1200">
                <a:solidFill>
                  <a:schemeClr val="tx2"/>
                </a:solidFill>
              </a:rPr>
              <a:pPr algn="r"/>
              <a:t>‹#›</a:t>
            </a:fld>
            <a:endParaRPr kumimoji="0" lang="el-GR"/>
          </a:p>
        </p:txBody>
      </p:sp>
      <p:sp>
        <p:nvSpPr>
          <p:cNvPr id="12" name="Rectangle 11"/>
          <p:cNvSpPr>
            <a:spLocks noGrp="1"/>
          </p:cNvSpPr>
          <p:nvPr>
            <p:ph type="ftr" sz="quarter" idx="27"/>
          </p:nvPr>
        </p:nvSpPr>
        <p:spPr/>
        <p:txBody>
          <a:bodyPr/>
          <a:lstStyle>
            <a:extLst/>
          </a:lstStyle>
          <a:p>
            <a:endParaRPr kumimoji="0" lang="el-G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 σε 1 - κατακόρυφα με μεγάλη λεζάντα">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eaLnBrk="1" latinLnBrk="0" hangingPunct="1"/>
            <a:r>
              <a:rPr lang="en-US" smtClean="0"/>
              <a:t>Click icon to add picture</a:t>
            </a:r>
            <a:endParaRPr/>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eaLnBrk="1" latinLnBrk="0" hangingPunct="1"/>
            <a:r>
              <a:rPr lang="en-US" smtClean="0"/>
              <a:t>Click icon to add picture</a:t>
            </a:r>
            <a:endParaRPr/>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eaLnBrk="1" latinLnBrk="0" hangingPunct="1"/>
            <a:r>
              <a:rPr lang="en-US" smtClean="0"/>
              <a:t>Click icon to add picture</a:t>
            </a:r>
            <a:endParaRPr/>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eaLnBrk="1" latinLnBrk="0" hangingPunct="1"/>
            <a:r>
              <a:rPr lang="en-US" smtClean="0"/>
              <a:t>Click icon to add picture</a:t>
            </a:r>
            <a:endParaRPr/>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eaLnBrk="1" latinLnBrk="0" hangingPunct="1">
              <a:buFontTx/>
              <a:buNone/>
              <a:defRPr kumimoji="0" lang="el-GR" sz="2400" baseline="0"/>
            </a:lvl1pPr>
            <a:extLst/>
          </a:lstStyle>
          <a:p>
            <a:pPr lvl="0"/>
            <a:r>
              <a:rPr kumimoji="0" lang="el-GR"/>
              <a:t>Κάντε κλικ για να προσθέσετε λεζάντα</a:t>
            </a:r>
          </a:p>
        </p:txBody>
      </p:sp>
      <p:sp>
        <p:nvSpPr>
          <p:cNvPr id="8" name="Rectangle 7"/>
          <p:cNvSpPr>
            <a:spLocks noGrp="1"/>
          </p:cNvSpPr>
          <p:nvPr>
            <p:ph type="dt" sz="half" idx="33"/>
          </p:nvPr>
        </p:nvSpPr>
        <p:spPr/>
        <p:txBody>
          <a:bodyPr/>
          <a:lstStyle>
            <a:extLst/>
          </a:lstStyle>
          <a:p>
            <a:fld id="{F30C84A2-23CF-44F5-B813-5187ED5C7D1C}" type="datetimeFigureOut">
              <a:rPr kumimoji="0" lang="el-GR" sz="1200">
                <a:solidFill>
                  <a:schemeClr val="tx2"/>
                </a:solidFill>
              </a:rPr>
              <a:pPr/>
              <a:t>30/3/2016</a:t>
            </a:fld>
            <a:endParaRPr kumimoji="0" lang="el-GR"/>
          </a:p>
        </p:txBody>
      </p:sp>
      <p:sp>
        <p:nvSpPr>
          <p:cNvPr id="9" name="Rectangle 8"/>
          <p:cNvSpPr>
            <a:spLocks noGrp="1"/>
          </p:cNvSpPr>
          <p:nvPr>
            <p:ph type="sldNum" sz="quarter" idx="34"/>
          </p:nvPr>
        </p:nvSpPr>
        <p:spPr/>
        <p:txBody>
          <a:bodyPr/>
          <a:lstStyle>
            <a:extLst/>
          </a:lstStyle>
          <a:p>
            <a:pPr algn="r"/>
            <a:fld id="{F99EC173-99AE-4773-AB25-02E469A13EAE}" type="slidenum">
              <a:rPr kumimoji="0" lang="el-GR" sz="1200">
                <a:solidFill>
                  <a:schemeClr val="tx2"/>
                </a:solidFill>
              </a:rPr>
              <a:pPr algn="r"/>
              <a:t>‹#›</a:t>
            </a:fld>
            <a:endParaRPr kumimoji="0" lang="el-GR"/>
          </a:p>
        </p:txBody>
      </p:sp>
      <p:sp>
        <p:nvSpPr>
          <p:cNvPr id="10" name="Rectangle 9"/>
          <p:cNvSpPr>
            <a:spLocks noGrp="1"/>
          </p:cNvSpPr>
          <p:nvPr>
            <p:ph type="ftr" sz="quarter" idx="35"/>
          </p:nvPr>
        </p:nvSpPr>
        <p:spPr/>
        <p:txBody>
          <a:bodyPr/>
          <a:lstStyle>
            <a:extLst/>
          </a:lstStyle>
          <a:p>
            <a:endParaRPr kumimoji="0" lang="el-G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 σε 1: 1 κατακόρυφα και 3 οριζόντια">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eaLnBrk="1" latinLnBrk="0" hangingPunct="1"/>
            <a:r>
              <a:rPr lang="en-US" smtClean="0"/>
              <a:t>Click icon to add picture</a:t>
            </a:r>
            <a:endParaRPr/>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eaLnBrk="1" latinLnBrk="0" hangingPunct="1"/>
            <a:r>
              <a:rPr lang="en-US" smtClean="0"/>
              <a:t>Click icon to add picture</a:t>
            </a:r>
            <a:endParaRPr/>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eaLnBrk="1" latinLnBrk="0" hangingPunct="1"/>
            <a:r>
              <a:rPr lang="en-US" smtClean="0"/>
              <a:t>Click icon to add picture</a:t>
            </a:r>
            <a:endParaRPr/>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eaLnBrk="1" latinLnBrk="0" hangingPunct="1"/>
            <a:r>
              <a:rPr lang="en-US" smtClean="0"/>
              <a:t>Click icon to add picture</a:t>
            </a:r>
            <a:endParaRPr/>
          </a:p>
        </p:txBody>
      </p:sp>
      <p:sp>
        <p:nvSpPr>
          <p:cNvPr id="7" name="Rectangle 6"/>
          <p:cNvSpPr>
            <a:spLocks noGrp="1"/>
          </p:cNvSpPr>
          <p:nvPr>
            <p:ph type="dt" sz="half" idx="24"/>
          </p:nvPr>
        </p:nvSpPr>
        <p:spPr/>
        <p:txBody>
          <a:bodyPr/>
          <a:lstStyle>
            <a:extLst/>
          </a:lstStyle>
          <a:p>
            <a:fld id="{F30C84A2-23CF-44F5-B813-5187ED5C7D1C}" type="datetimeFigureOut">
              <a:rPr kumimoji="0" lang="el-GR" sz="1200">
                <a:solidFill>
                  <a:schemeClr val="tx2"/>
                </a:solidFill>
              </a:rPr>
              <a:pPr/>
              <a:t>30/3/2016</a:t>
            </a:fld>
            <a:endParaRPr kumimoji="0" lang="el-GR"/>
          </a:p>
        </p:txBody>
      </p:sp>
      <p:sp>
        <p:nvSpPr>
          <p:cNvPr id="8" name="Rectangle 7"/>
          <p:cNvSpPr>
            <a:spLocks noGrp="1"/>
          </p:cNvSpPr>
          <p:nvPr>
            <p:ph type="sldNum" sz="quarter" idx="25"/>
          </p:nvPr>
        </p:nvSpPr>
        <p:spPr/>
        <p:txBody>
          <a:bodyPr/>
          <a:lstStyle>
            <a:extLst/>
          </a:lstStyle>
          <a:p>
            <a:pPr algn="r"/>
            <a:fld id="{F99EC173-99AE-4773-AB25-02E469A13EAE}" type="slidenum">
              <a:rPr kumimoji="0" lang="el-GR" sz="1200">
                <a:solidFill>
                  <a:schemeClr val="tx2"/>
                </a:solidFill>
              </a:rPr>
              <a:pPr algn="r"/>
              <a:t>‹#›</a:t>
            </a:fld>
            <a:endParaRPr kumimoji="0" lang="el-GR"/>
          </a:p>
        </p:txBody>
      </p:sp>
      <p:sp>
        <p:nvSpPr>
          <p:cNvPr id="9" name="Rectangle 8"/>
          <p:cNvSpPr>
            <a:spLocks noGrp="1"/>
          </p:cNvSpPr>
          <p:nvPr>
            <p:ph type="ftr" sz="quarter" idx="26"/>
          </p:nvPr>
        </p:nvSpPr>
        <p:spPr/>
        <p:txBody>
          <a:bodyPr/>
          <a:lstStyle>
            <a:extLst/>
          </a:lstStyle>
          <a:p>
            <a:endParaRPr kumimoji="0" lang="el-G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 σε 1: 3 οριζόντια και 2 κατακόρυφα">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eaLnBrk="1" latinLnBrk="0" hangingPunct="1"/>
            <a:r>
              <a:rPr lang="en-US" smtClean="0"/>
              <a:t>Click icon to add picture</a:t>
            </a:r>
            <a:endParaRPr/>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eaLnBrk="1" latinLnBrk="0" hangingPunct="1"/>
            <a:r>
              <a:rPr lang="en-US" smtClean="0"/>
              <a:t>Click icon to add picture</a:t>
            </a:r>
            <a:endParaRPr/>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eaLnBrk="1" latinLnBrk="0" hangingPunct="1"/>
            <a:r>
              <a:rPr lang="en-US" smtClean="0"/>
              <a:t>Click icon to add picture</a:t>
            </a:r>
            <a:endParaRPr/>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eaLnBrk="1" latinLnBrk="0" hangingPunct="1"/>
            <a:r>
              <a:rPr lang="en-US" smtClean="0"/>
              <a:t>Click icon to add picture</a:t>
            </a:r>
            <a:endParaRPr/>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eaLnBrk="1" latinLnBrk="0" hangingPunct="1"/>
            <a:r>
              <a:rPr lang="en-US" smtClean="0"/>
              <a:t>Click icon to add picture</a:t>
            </a:r>
            <a:endParaRPr/>
          </a:p>
        </p:txBody>
      </p:sp>
      <p:sp>
        <p:nvSpPr>
          <p:cNvPr id="7" name="Rectangle 6"/>
          <p:cNvSpPr>
            <a:spLocks noGrp="1"/>
          </p:cNvSpPr>
          <p:nvPr>
            <p:ph type="dt" sz="half" idx="29"/>
          </p:nvPr>
        </p:nvSpPr>
        <p:spPr/>
        <p:txBody>
          <a:bodyPr/>
          <a:lstStyle>
            <a:extLst/>
          </a:lstStyle>
          <a:p>
            <a:fld id="{F30C84A2-23CF-44F5-B813-5187ED5C7D1C}" type="datetimeFigureOut">
              <a:rPr kumimoji="0" lang="el-GR" sz="1200">
                <a:solidFill>
                  <a:schemeClr val="tx2"/>
                </a:solidFill>
              </a:rPr>
              <a:pPr/>
              <a:t>30/3/2016</a:t>
            </a:fld>
            <a:endParaRPr kumimoji="0" lang="el-GR"/>
          </a:p>
        </p:txBody>
      </p:sp>
      <p:sp>
        <p:nvSpPr>
          <p:cNvPr id="8" name="Rectangle 7"/>
          <p:cNvSpPr>
            <a:spLocks noGrp="1"/>
          </p:cNvSpPr>
          <p:nvPr>
            <p:ph type="sldNum" sz="quarter" idx="30"/>
          </p:nvPr>
        </p:nvSpPr>
        <p:spPr/>
        <p:txBody>
          <a:bodyPr/>
          <a:lstStyle>
            <a:extLst/>
          </a:lstStyle>
          <a:p>
            <a:pPr algn="r"/>
            <a:fld id="{F99EC173-99AE-4773-AB25-02E469A13EAE}" type="slidenum">
              <a:rPr kumimoji="0" lang="el-GR" sz="1200">
                <a:solidFill>
                  <a:schemeClr val="tx2"/>
                </a:solidFill>
              </a:rPr>
              <a:pPr algn="r"/>
              <a:t>‹#›</a:t>
            </a:fld>
            <a:endParaRPr kumimoji="0" lang="el-GR"/>
          </a:p>
        </p:txBody>
      </p:sp>
      <p:sp>
        <p:nvSpPr>
          <p:cNvPr id="10" name="Rectangle 9"/>
          <p:cNvSpPr>
            <a:spLocks noGrp="1"/>
          </p:cNvSpPr>
          <p:nvPr>
            <p:ph type="ftr" sz="quarter" idx="31"/>
          </p:nvPr>
        </p:nvSpPr>
        <p:spPr/>
        <p:txBody>
          <a:bodyPr/>
          <a:lstStyle>
            <a:extLst/>
          </a:lstStyle>
          <a:p>
            <a:endParaRPr kumimoji="0" lang="el-G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 σε 1: 3 κατακόρυφα και 2 οριζόντια">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eaLnBrk="1" latinLnBrk="0" hangingPunct="1"/>
            <a:r>
              <a:rPr lang="en-US" smtClean="0"/>
              <a:t>Click icon to add picture</a:t>
            </a:r>
            <a:endParaRPr/>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eaLnBrk="1" latinLnBrk="0" hangingPunct="1"/>
            <a:r>
              <a:rPr lang="en-US" smtClean="0"/>
              <a:t>Click icon to add picture</a:t>
            </a:r>
            <a:endParaRPr/>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eaLnBrk="1" latinLnBrk="0" hangingPunct="1"/>
            <a:r>
              <a:rPr lang="en-US" smtClean="0"/>
              <a:t>Click icon to add picture</a:t>
            </a:r>
            <a:endParaRPr/>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eaLnBrk="1" latinLnBrk="0" hangingPunct="1"/>
            <a:r>
              <a:rPr lang="en-US" smtClean="0"/>
              <a:t>Click icon to add picture</a:t>
            </a:r>
            <a:endParaRPr/>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eaLnBrk="1" latinLnBrk="0" hangingPunct="1"/>
            <a:r>
              <a:rPr lang="en-US" smtClean="0"/>
              <a:t>Click icon to add picture</a:t>
            </a:r>
            <a:endParaRPr/>
          </a:p>
        </p:txBody>
      </p:sp>
      <p:sp>
        <p:nvSpPr>
          <p:cNvPr id="7" name="Rectangle 6"/>
          <p:cNvSpPr>
            <a:spLocks noGrp="1"/>
          </p:cNvSpPr>
          <p:nvPr>
            <p:ph type="dt" sz="half" idx="31"/>
          </p:nvPr>
        </p:nvSpPr>
        <p:spPr/>
        <p:txBody>
          <a:bodyPr/>
          <a:lstStyle>
            <a:extLst/>
          </a:lstStyle>
          <a:p>
            <a:fld id="{F30C84A2-23CF-44F5-B813-5187ED5C7D1C}" type="datetimeFigureOut">
              <a:rPr kumimoji="0" lang="el-GR" sz="1200">
                <a:solidFill>
                  <a:schemeClr val="tx2"/>
                </a:solidFill>
              </a:rPr>
              <a:pPr/>
              <a:t>30/3/2016</a:t>
            </a:fld>
            <a:endParaRPr kumimoji="0" lang="el-GR"/>
          </a:p>
        </p:txBody>
      </p:sp>
      <p:sp>
        <p:nvSpPr>
          <p:cNvPr id="8" name="Rectangle 7"/>
          <p:cNvSpPr>
            <a:spLocks noGrp="1"/>
          </p:cNvSpPr>
          <p:nvPr>
            <p:ph type="sldNum" sz="quarter" idx="32"/>
          </p:nvPr>
        </p:nvSpPr>
        <p:spPr/>
        <p:txBody>
          <a:bodyPr/>
          <a:lstStyle>
            <a:extLst/>
          </a:lstStyle>
          <a:p>
            <a:pPr algn="r"/>
            <a:fld id="{F99EC173-99AE-4773-AB25-02E469A13EAE}" type="slidenum">
              <a:rPr kumimoji="0" lang="el-GR" sz="1200">
                <a:solidFill>
                  <a:schemeClr val="tx2"/>
                </a:solidFill>
              </a:rPr>
              <a:pPr algn="r"/>
              <a:t>‹#›</a:t>
            </a:fld>
            <a:endParaRPr kumimoji="0" lang="el-GR"/>
          </a:p>
        </p:txBody>
      </p:sp>
      <p:sp>
        <p:nvSpPr>
          <p:cNvPr id="9" name="Rectangle 8"/>
          <p:cNvSpPr>
            <a:spLocks noGrp="1"/>
          </p:cNvSpPr>
          <p:nvPr>
            <p:ph type="ftr" sz="quarter" idx="33"/>
          </p:nvPr>
        </p:nvSpPr>
        <p:spPr/>
        <p:txBody>
          <a:bodyPr/>
          <a:lstStyle>
            <a:extLst/>
          </a:lstStyle>
          <a:p>
            <a:endParaRPr kumimoji="0" lang="el-G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Τετράγωνο με λεζάντα">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1588" algn="ctr" eaLnBrk="1" latinLnBrk="0" hangingPunct="1"/>
            <a:r>
              <a:rPr lang="en-US" smtClean="0"/>
              <a:t>Click icon to add picture</a:t>
            </a:r>
            <a:endParaRPr/>
          </a:p>
        </p:txBody>
      </p:sp>
      <p:sp>
        <p:nvSpPr>
          <p:cNvPr id="7" name="W¥ل云玗İαЂÕØÚáÛ丫:Téxt Plàçèhòlðêr 表¥鷗字㌍_W 6"/>
          <p:cNvSpPr>
            <a:spLocks noGrp="1"/>
          </p:cNvSpPr>
          <p:nvPr>
            <p:ph type="body" sz="quarter" idx="15" hasCustomPrompt="1"/>
          </p:nvPr>
        </p:nvSpPr>
        <p:spPr>
          <a:xfrm>
            <a:off x="3048000" y="4876800"/>
            <a:ext cx="3200400" cy="1295400"/>
          </a:xfrm>
        </p:spPr>
        <p:txBody>
          <a:bodyPr tIns="91440" rIns="9144" bIns="91440" anchor="t"/>
          <a:lstStyle>
            <a:lvl1pPr marL="0" marR="0" indent="0" algn="l" eaLnBrk="1" latinLnBrk="0" hangingPunct="1">
              <a:buFontTx/>
              <a:buNone/>
              <a:defRPr kumimoji="0" lang="el-GR" sz="1800" i="0"/>
            </a:lvl1pPr>
            <a:extLst/>
          </a:lstStyle>
          <a:p>
            <a:pPr lvl="0"/>
            <a:r>
              <a:rPr kumimoji="0" lang="el-GR"/>
              <a:t>Κάντε κλικ για να προσθέσετε λεζάντα</a:t>
            </a:r>
          </a:p>
        </p:txBody>
      </p:sp>
      <p:sp>
        <p:nvSpPr>
          <p:cNvPr id="5" name="Rectangle 4"/>
          <p:cNvSpPr>
            <a:spLocks noGrp="1"/>
          </p:cNvSpPr>
          <p:nvPr>
            <p:ph type="dt" sz="half" idx="16"/>
          </p:nvPr>
        </p:nvSpPr>
        <p:spPr/>
        <p:txBody>
          <a:bodyPr/>
          <a:lstStyle>
            <a:extLst/>
          </a:lstStyle>
          <a:p>
            <a:fld id="{F30C84A2-23CF-44F5-B813-5187ED5C7D1C}" type="datetimeFigureOut">
              <a:rPr kumimoji="0" lang="el-GR" sz="1200">
                <a:solidFill>
                  <a:schemeClr val="tx2"/>
                </a:solidFill>
              </a:rPr>
              <a:pPr/>
              <a:t>30/3/2016</a:t>
            </a:fld>
            <a:endParaRPr kumimoji="0" lang="el-GR"/>
          </a:p>
        </p:txBody>
      </p:sp>
      <p:sp>
        <p:nvSpPr>
          <p:cNvPr id="6" name="Rectangle 5"/>
          <p:cNvSpPr>
            <a:spLocks noGrp="1"/>
          </p:cNvSpPr>
          <p:nvPr>
            <p:ph type="sldNum" sz="quarter" idx="17"/>
          </p:nvPr>
        </p:nvSpPr>
        <p:spPr/>
        <p:txBody>
          <a:bodyPr/>
          <a:lstStyle>
            <a:extLst/>
          </a:lstStyle>
          <a:p>
            <a:pPr algn="r"/>
            <a:fld id="{F99EC173-99AE-4773-AB25-02E469A13EAE}" type="slidenum">
              <a:rPr kumimoji="0" lang="el-GR" sz="1200">
                <a:solidFill>
                  <a:schemeClr val="tx2"/>
                </a:solidFill>
              </a:rPr>
              <a:pPr algn="r"/>
              <a:t>‹#›</a:t>
            </a:fld>
            <a:endParaRPr kumimoji="0" lang="el-GR"/>
          </a:p>
        </p:txBody>
      </p:sp>
      <p:sp>
        <p:nvSpPr>
          <p:cNvPr id="8" name="Rectangle 7"/>
          <p:cNvSpPr>
            <a:spLocks noGrp="1"/>
          </p:cNvSpPr>
          <p:nvPr>
            <p:ph type="ftr" sz="quarter" idx="18"/>
          </p:nvPr>
        </p:nvSpPr>
        <p:spPr/>
        <p:txBody>
          <a:bodyPr/>
          <a:lstStyle>
            <a:extLst/>
          </a:lstStyle>
          <a:p>
            <a:endParaRPr kumimoji="0" lang="el-G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σε 1 - τετράγωνο με λεζάντα">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1588" algn="ctr" eaLnBrk="1" latinLnBrk="0" hangingPunct="1"/>
            <a:r>
              <a:rPr lang="en-US" smtClean="0"/>
              <a:t>Click icon to add picture</a:t>
            </a:r>
            <a:endParaRPr/>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1588" algn="ctr" eaLnBrk="1" latinLnBrk="0" hangingPunct="1"/>
            <a:r>
              <a:rPr lang="en-US" smtClean="0"/>
              <a:t>Click icon to add picture</a:t>
            </a:r>
            <a:endParaRPr/>
          </a:p>
        </p:txBody>
      </p:sp>
      <p:sp>
        <p:nvSpPr>
          <p:cNvPr id="7" name="W¥ل云玗İαЂÕØÚáÛ丫:Téxt Plàçèhòlðêr 表¥鷗字㌍_W 6"/>
          <p:cNvSpPr>
            <a:spLocks noGrp="1"/>
          </p:cNvSpPr>
          <p:nvPr>
            <p:ph type="body" sz="quarter" idx="15" hasCustomPrompt="1"/>
          </p:nvPr>
        </p:nvSpPr>
        <p:spPr>
          <a:xfrm>
            <a:off x="4953000" y="4648200"/>
            <a:ext cx="3200400" cy="1295400"/>
          </a:xfrm>
        </p:spPr>
        <p:txBody>
          <a:bodyPr tIns="91440" rIns="9144" bIns="91440" anchor="t"/>
          <a:lstStyle>
            <a:lvl1pPr marL="0" marR="0" indent="0" algn="l" eaLnBrk="1" latinLnBrk="0" hangingPunct="1">
              <a:buFontTx/>
              <a:buNone/>
              <a:defRPr kumimoji="0" lang="el-GR" sz="1800" i="0"/>
            </a:lvl1pPr>
            <a:extLst/>
          </a:lstStyle>
          <a:p>
            <a:pPr lvl="0"/>
            <a:r>
              <a:rPr kumimoji="0" lang="el-GR"/>
              <a:t>Κάντε κλικ για να προσθέσετε λεζάντα</a:t>
            </a:r>
          </a:p>
        </p:txBody>
      </p:sp>
      <p:sp>
        <p:nvSpPr>
          <p:cNvPr id="8" name="W¥ل云玗İαЂÕØÚáÛ丫:Téxt Plàçèhòlðêr 表¥鷗字㌍_W 7"/>
          <p:cNvSpPr>
            <a:spLocks noGrp="1"/>
          </p:cNvSpPr>
          <p:nvPr>
            <p:ph type="body" sz="quarter" idx="16" hasCustomPrompt="1"/>
          </p:nvPr>
        </p:nvSpPr>
        <p:spPr>
          <a:xfrm>
            <a:off x="1143000" y="4648200"/>
            <a:ext cx="3200400" cy="1295400"/>
          </a:xfrm>
        </p:spPr>
        <p:txBody>
          <a:bodyPr tIns="91440" rIns="9144" bIns="91440" anchor="t"/>
          <a:lstStyle>
            <a:lvl1pPr marL="0" marR="0" indent="0" algn="l" eaLnBrk="1" latinLnBrk="0" hangingPunct="1">
              <a:buFontTx/>
              <a:buNone/>
              <a:defRPr kumimoji="0" lang="el-GR" sz="1800" i="0"/>
            </a:lvl1pPr>
            <a:extLst/>
          </a:lstStyle>
          <a:p>
            <a:pPr lvl="0"/>
            <a:r>
              <a:rPr kumimoji="0" lang="el-GR"/>
              <a:t>Κάντε κλικ για να προσθέσετε λεζάντα</a:t>
            </a:r>
          </a:p>
        </p:txBody>
      </p:sp>
      <p:sp>
        <p:nvSpPr>
          <p:cNvPr id="9" name="Rectangle 8"/>
          <p:cNvSpPr>
            <a:spLocks noGrp="1"/>
          </p:cNvSpPr>
          <p:nvPr>
            <p:ph type="dt" sz="half" idx="17"/>
          </p:nvPr>
        </p:nvSpPr>
        <p:spPr/>
        <p:txBody>
          <a:bodyPr/>
          <a:lstStyle>
            <a:extLst/>
          </a:lstStyle>
          <a:p>
            <a:fld id="{F30C84A2-23CF-44F5-B813-5187ED5C7D1C}" type="datetimeFigureOut">
              <a:rPr kumimoji="0" lang="el-GR" sz="1200">
                <a:solidFill>
                  <a:schemeClr val="tx2"/>
                </a:solidFill>
              </a:rPr>
              <a:pPr/>
              <a:t>30/3/2016</a:t>
            </a:fld>
            <a:endParaRPr kumimoji="0" lang="el-GR"/>
          </a:p>
        </p:txBody>
      </p:sp>
      <p:sp>
        <p:nvSpPr>
          <p:cNvPr id="10" name="Rectangle 9"/>
          <p:cNvSpPr>
            <a:spLocks noGrp="1"/>
          </p:cNvSpPr>
          <p:nvPr>
            <p:ph type="sldNum" sz="quarter" idx="18"/>
          </p:nvPr>
        </p:nvSpPr>
        <p:spPr/>
        <p:txBody>
          <a:bodyPr/>
          <a:lstStyle>
            <a:extLst/>
          </a:lstStyle>
          <a:p>
            <a:pPr algn="r"/>
            <a:fld id="{F99EC173-99AE-4773-AB25-02E469A13EAE}" type="slidenum">
              <a:rPr kumimoji="0" lang="el-GR" sz="1200">
                <a:solidFill>
                  <a:schemeClr val="tx2"/>
                </a:solidFill>
              </a:rPr>
              <a:pPr algn="r"/>
              <a:t>‹#›</a:t>
            </a:fld>
            <a:endParaRPr kumimoji="0" lang="el-GR"/>
          </a:p>
        </p:txBody>
      </p:sp>
      <p:sp>
        <p:nvSpPr>
          <p:cNvPr id="11" name="Rectangle 10"/>
          <p:cNvSpPr>
            <a:spLocks noGrp="1"/>
          </p:cNvSpPr>
          <p:nvPr>
            <p:ph type="ftr" sz="quarter" idx="19"/>
          </p:nvPr>
        </p:nvSpPr>
        <p:spPr/>
        <p:txBody>
          <a:bodyPr/>
          <a:lstStyle>
            <a:extLst/>
          </a:lstStyle>
          <a:p>
            <a:endParaRPr kumimoji="0" lang="el-G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Οριζόντια με λεζάντα">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eaLnBrk="1" latinLnBrk="0" hangingPunct="1">
              <a:spcBef>
                <a:spcPct val="20000"/>
              </a:spcBef>
              <a:buFontTx/>
              <a:buNone/>
              <a:defRPr kumimoji="0" lang="el-GR" i="0">
                <a:solidFill>
                  <a:schemeClr val="tx1"/>
                </a:solidFill>
                <a:latin typeface="+mn-lt"/>
                <a:ea typeface="+mn-ea"/>
                <a:cs typeface="+mn-cs"/>
              </a:defRPr>
            </a:lvl1pPr>
            <a:extLst/>
          </a:lstStyle>
          <a:p>
            <a:pPr marL="0" marR="0" indent="1588" algn="ctr" eaLnBrk="1" latinLnBrk="0" hangingPunct="1"/>
            <a:r>
              <a:rPr lang="en-US" smtClean="0"/>
              <a:t>Click icon to add picture</a:t>
            </a:r>
            <a:endParaRPr/>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eaLnBrk="1" latinLnBrk="0" hangingPunct="1">
              <a:spcBef>
                <a:spcPct val="20000"/>
              </a:spcBef>
              <a:buFontTx/>
              <a:buNone/>
              <a:defRPr kumimoji="0" lang="el-GR" sz="1800" i="0" baseline="0">
                <a:solidFill>
                  <a:schemeClr val="tx1"/>
                </a:solidFill>
                <a:latin typeface="+mn-lt"/>
                <a:ea typeface="+mn-ea"/>
                <a:cs typeface="+mn-cs"/>
              </a:defRPr>
            </a:lvl1pPr>
            <a:extLst/>
          </a:lstStyle>
          <a:p>
            <a:pPr lvl="0"/>
            <a:r>
              <a:rPr kumimoji="0" lang="el-GR"/>
              <a:t>Κάντε κλικ για να προσθέσετε λεζάντα</a:t>
            </a:r>
          </a:p>
        </p:txBody>
      </p:sp>
      <p:sp>
        <p:nvSpPr>
          <p:cNvPr id="4" name="Rectangle 3"/>
          <p:cNvSpPr>
            <a:spLocks noGrp="1"/>
          </p:cNvSpPr>
          <p:nvPr>
            <p:ph type="dt" sz="half" idx="12"/>
          </p:nvPr>
        </p:nvSpPr>
        <p:spPr/>
        <p:txBody>
          <a:bodyPr/>
          <a:lstStyle>
            <a:extLst/>
          </a:lstStyle>
          <a:p>
            <a:fld id="{F30C84A2-23CF-44F5-B813-5187ED5C7D1C}" type="datetimeFigureOut">
              <a:rPr kumimoji="0" lang="el-GR" sz="1200">
                <a:solidFill>
                  <a:schemeClr val="tx2"/>
                </a:solidFill>
              </a:rPr>
              <a:pPr/>
              <a:t>30/3/2016</a:t>
            </a:fld>
            <a:endParaRPr kumimoji="0" lang="el-GR"/>
          </a:p>
        </p:txBody>
      </p:sp>
      <p:sp>
        <p:nvSpPr>
          <p:cNvPr id="6" name="Rectangle 5"/>
          <p:cNvSpPr>
            <a:spLocks noGrp="1"/>
          </p:cNvSpPr>
          <p:nvPr>
            <p:ph type="sldNum" sz="quarter" idx="13"/>
          </p:nvPr>
        </p:nvSpPr>
        <p:spPr/>
        <p:txBody>
          <a:bodyPr/>
          <a:lstStyle>
            <a:extLst/>
          </a:lstStyle>
          <a:p>
            <a:pPr algn="r"/>
            <a:fld id="{F99EC173-99AE-4773-AB25-02E469A13EAE}" type="slidenum">
              <a:rPr kumimoji="0" lang="el-GR" sz="1200">
                <a:solidFill>
                  <a:schemeClr val="tx2"/>
                </a:solidFill>
              </a:rPr>
              <a:pPr algn="r"/>
              <a:t>‹#›</a:t>
            </a:fld>
            <a:endParaRPr kumimoji="0" lang="el-GR"/>
          </a:p>
        </p:txBody>
      </p:sp>
      <p:sp>
        <p:nvSpPr>
          <p:cNvPr id="8" name="Rectangle 7"/>
          <p:cNvSpPr>
            <a:spLocks noGrp="1"/>
          </p:cNvSpPr>
          <p:nvPr>
            <p:ph type="ftr" sz="quarter" idx="14"/>
          </p:nvPr>
        </p:nvSpPr>
        <p:spPr/>
        <p:txBody>
          <a:bodyPr/>
          <a:lstStyle>
            <a:extLst/>
          </a:lstStyle>
          <a:p>
            <a:endParaRPr kumimoji="0" lang="el-G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Πανόραμα">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eaLnBrk="1" latinLnBrk="0" hangingPunct="1"/>
            <a:r>
              <a:rPr lang="en-US" smtClean="0"/>
              <a:t>Click icon to add picture</a:t>
            </a:r>
            <a:endParaRPr/>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eaLnBrk="1" latinLnBrk="0" hangingPunct="1">
              <a:buFontTx/>
              <a:buNone/>
              <a:defRPr kumimoji="0" lang="el-GR" sz="1800" i="0"/>
            </a:lvl1pPr>
            <a:extLst/>
          </a:lstStyle>
          <a:p>
            <a:pPr lvl="0"/>
            <a:r>
              <a:rPr kumimoji="0" lang="el-GR"/>
              <a:t>Κάντε κλικ για να προσθέσετε λεζάντα</a:t>
            </a:r>
          </a:p>
        </p:txBody>
      </p:sp>
      <p:sp>
        <p:nvSpPr>
          <p:cNvPr id="5" name="Rectangle 4"/>
          <p:cNvSpPr>
            <a:spLocks noGrp="1"/>
          </p:cNvSpPr>
          <p:nvPr>
            <p:ph type="dt" sz="half" idx="31"/>
          </p:nvPr>
        </p:nvSpPr>
        <p:spPr/>
        <p:txBody>
          <a:bodyPr/>
          <a:lstStyle>
            <a:extLst/>
          </a:lstStyle>
          <a:p>
            <a:fld id="{F30C84A2-23CF-44F5-B813-5187ED5C7D1C}" type="datetimeFigureOut">
              <a:rPr kumimoji="0" lang="el-GR" sz="1200">
                <a:solidFill>
                  <a:schemeClr val="tx2"/>
                </a:solidFill>
              </a:rPr>
              <a:pPr/>
              <a:t>30/3/2016</a:t>
            </a:fld>
            <a:endParaRPr kumimoji="0" lang="el-GR"/>
          </a:p>
        </p:txBody>
      </p:sp>
      <p:sp>
        <p:nvSpPr>
          <p:cNvPr id="6" name="Rectangle 5"/>
          <p:cNvSpPr>
            <a:spLocks noGrp="1"/>
          </p:cNvSpPr>
          <p:nvPr>
            <p:ph type="sldNum" sz="quarter" idx="32"/>
          </p:nvPr>
        </p:nvSpPr>
        <p:spPr/>
        <p:txBody>
          <a:bodyPr/>
          <a:lstStyle>
            <a:extLst/>
          </a:lstStyle>
          <a:p>
            <a:pPr algn="r"/>
            <a:fld id="{F99EC173-99AE-4773-AB25-02E469A13EAE}" type="slidenum">
              <a:rPr kumimoji="0" lang="el-GR" sz="1200">
                <a:solidFill>
                  <a:schemeClr val="tx2"/>
                </a:solidFill>
              </a:rPr>
              <a:pPr algn="r"/>
              <a:t>‹#›</a:t>
            </a:fld>
            <a:endParaRPr kumimoji="0" lang="el-GR"/>
          </a:p>
        </p:txBody>
      </p:sp>
      <p:sp>
        <p:nvSpPr>
          <p:cNvPr id="7" name="Rectangle 6"/>
          <p:cNvSpPr>
            <a:spLocks noGrp="1"/>
          </p:cNvSpPr>
          <p:nvPr>
            <p:ph type="ftr" sz="quarter" idx="33"/>
          </p:nvPr>
        </p:nvSpPr>
        <p:spPr/>
        <p:txBody>
          <a:bodyPr/>
          <a:lstStyle>
            <a:extLst/>
          </a:lstStyle>
          <a:p>
            <a:endParaRPr kumimoji="0" lang="el-G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extLst/>
          </a:lstStyle>
          <a:p>
            <a:pPr eaLnBrk="1" latinLnBrk="0" hangingPunct="1"/>
            <a:r>
              <a:rPr lang="en-US" smtClean="0"/>
              <a:t>Click to edit Master title style</a:t>
            </a:r>
            <a:endParaRPr/>
          </a:p>
        </p:txBody>
      </p:sp>
      <p:sp>
        <p:nvSpPr>
          <p:cNvPr id="14" name="Rectangle 6"/>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a:p>
        </p:txBody>
      </p:sp>
      <p:sp>
        <p:nvSpPr>
          <p:cNvPr id="2" name="Rectangle 7"/>
          <p:cNvSpPr>
            <a:spLocks noGrp="1"/>
          </p:cNvSpPr>
          <p:nvPr>
            <p:ph type="dt" sz="half" idx="10"/>
          </p:nvPr>
        </p:nvSpPr>
        <p:spPr/>
        <p:txBody>
          <a:bodyPr/>
          <a:lstStyle>
            <a:extLst/>
          </a:lstStyle>
          <a:p>
            <a:fld id="{ACB2EC6F-6501-4E04-BD6C-A8A6CABB2C5B}" type="datetimeFigureOut">
              <a:rPr/>
              <a:pPr/>
              <a:t>30/6/2006</a:t>
            </a:fld>
            <a:endParaRPr kumimoji="0" lang="el-GR"/>
          </a:p>
        </p:txBody>
      </p:sp>
      <p:sp>
        <p:nvSpPr>
          <p:cNvPr id="27" name="Rectangle 19"/>
          <p:cNvSpPr>
            <a:spLocks noGrp="1"/>
          </p:cNvSpPr>
          <p:nvPr>
            <p:ph type="ftr" sz="quarter" idx="11"/>
          </p:nvPr>
        </p:nvSpPr>
        <p:spPr/>
        <p:txBody>
          <a:bodyPr/>
          <a:lstStyle>
            <a:extLst/>
          </a:lstStyle>
          <a:p>
            <a:endParaRPr kumimoji="0" lang="el-GR"/>
          </a:p>
        </p:txBody>
      </p:sp>
      <p:sp>
        <p:nvSpPr>
          <p:cNvPr id="24" name="Rectangle 26"/>
          <p:cNvSpPr>
            <a:spLocks noGrp="1"/>
          </p:cNvSpPr>
          <p:nvPr>
            <p:ph type="sldNum" sz="quarter" idx="12"/>
          </p:nvPr>
        </p:nvSpPr>
        <p:spPr/>
        <p:txBody>
          <a:bodyPr/>
          <a:lstStyle>
            <a:extLst/>
          </a:lstStyle>
          <a:p>
            <a:fld id="{963B0023-0CED-47F7-85AE-654F0B232C29}" type="slidenum">
              <a:rPr/>
              <a:pPr/>
              <a:t>‹#›</a:t>
            </a:fld>
            <a:endParaRPr kumimoji="0"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Κατακόρυφα με λεζάντα">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1588" algn="ctr" eaLnBrk="1" latinLnBrk="0" hangingPunct="1"/>
            <a:r>
              <a:rPr lang="en-US" smtClean="0"/>
              <a:t>Click icon to add picture</a:t>
            </a:r>
            <a:endParaRPr/>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eaLnBrk="1" latinLnBrk="0" hangingPunct="1">
              <a:spcBef>
                <a:spcPct val="20000"/>
              </a:spcBef>
              <a:buFontTx/>
              <a:buNone/>
              <a:defRPr kumimoji="0" lang="el-GR" sz="1800" i="0" baseline="0">
                <a:solidFill>
                  <a:schemeClr val="tx1"/>
                </a:solidFill>
                <a:latin typeface="+mn-lt"/>
                <a:ea typeface="+mn-ea"/>
                <a:cs typeface="+mn-cs"/>
              </a:defRPr>
            </a:lvl1pPr>
            <a:extLst/>
          </a:lstStyle>
          <a:p>
            <a:pPr lvl="0"/>
            <a:r>
              <a:rPr kumimoji="0" lang="el-GR"/>
              <a:t>Κάντε κλικ για να προσθέσετε λεζάντα</a:t>
            </a:r>
          </a:p>
        </p:txBody>
      </p:sp>
      <p:sp>
        <p:nvSpPr>
          <p:cNvPr id="4" name="Rectangle 3"/>
          <p:cNvSpPr>
            <a:spLocks noGrp="1"/>
          </p:cNvSpPr>
          <p:nvPr>
            <p:ph type="dt" sz="half" idx="12"/>
          </p:nvPr>
        </p:nvSpPr>
        <p:spPr/>
        <p:txBody>
          <a:bodyPr/>
          <a:lstStyle>
            <a:extLst/>
          </a:lstStyle>
          <a:p>
            <a:fld id="{F30C84A2-23CF-44F5-B813-5187ED5C7D1C}" type="datetimeFigureOut">
              <a:rPr kumimoji="0" lang="el-GR" sz="1200">
                <a:solidFill>
                  <a:schemeClr val="tx2"/>
                </a:solidFill>
              </a:rPr>
              <a:pPr/>
              <a:t>30/3/2016</a:t>
            </a:fld>
            <a:endParaRPr kumimoji="0" lang="el-GR"/>
          </a:p>
        </p:txBody>
      </p:sp>
      <p:sp>
        <p:nvSpPr>
          <p:cNvPr id="5" name="Rectangle 4"/>
          <p:cNvSpPr>
            <a:spLocks noGrp="1"/>
          </p:cNvSpPr>
          <p:nvPr>
            <p:ph type="sldNum" sz="quarter" idx="13"/>
          </p:nvPr>
        </p:nvSpPr>
        <p:spPr/>
        <p:txBody>
          <a:bodyPr/>
          <a:lstStyle>
            <a:extLst/>
          </a:lstStyle>
          <a:p>
            <a:pPr algn="r"/>
            <a:fld id="{F99EC173-99AE-4773-AB25-02E469A13EAE}" type="slidenum">
              <a:rPr kumimoji="0" lang="el-GR" sz="1200">
                <a:solidFill>
                  <a:schemeClr val="tx2"/>
                </a:solidFill>
              </a:rPr>
              <a:pPr algn="r"/>
              <a:t>‹#›</a:t>
            </a:fld>
            <a:endParaRPr kumimoji="0" lang="el-GR"/>
          </a:p>
        </p:txBody>
      </p:sp>
      <p:sp>
        <p:nvSpPr>
          <p:cNvPr id="6" name="Rectangle 5"/>
          <p:cNvSpPr>
            <a:spLocks noGrp="1"/>
          </p:cNvSpPr>
          <p:nvPr>
            <p:ph type="ftr" sz="quarter" idx="14"/>
          </p:nvPr>
        </p:nvSpPr>
        <p:spPr/>
        <p:txBody>
          <a:bodyPr/>
          <a:lstStyle>
            <a:extLst/>
          </a:lstStyle>
          <a:p>
            <a:endParaRPr kumimoji="0" lang="el-G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Οριζόντια (πλήρης οθόνη)">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a:buFontTx/>
              <a:buNone/>
            </a:pPr>
            <a:r>
              <a:rPr kumimoji="0" lang="el-GR" i="0"/>
              <a:t>Κάντε κλικ στο εικονίδιο</a:t>
            </a:r>
            <a:r>
              <a:rPr kumimoji="0" lang="el-GR" i="0" baseline="0"/>
              <a:t> για να προσθέσετε </a:t>
            </a:r>
            <a:r>
              <a:rPr kumimoji="0" lang="el-GR" i="0"/>
              <a:t>μια εικόνα πλήρους σελίδας</a:t>
            </a:r>
            <a:endParaRPr kumimoji="0" lang="el-GR" i="0" baseline="0"/>
          </a:p>
          <a:p>
            <a:pPr marL="0" marR="0" indent="0" algn="ctr">
              <a:buFontTx/>
              <a:buNone/>
            </a:pPr>
            <a:endParaRPr kumimoji="0" lang="el-GR" i="0"/>
          </a:p>
          <a:p>
            <a:pPr algn="ctr">
              <a:buFontTx/>
              <a:buNone/>
            </a:pPr>
            <a:endParaRPr kumimoji="0" lang="el-GR" i="0"/>
          </a:p>
          <a:p>
            <a:pPr algn="ctr">
              <a:buFontTx/>
              <a:buNone/>
            </a:pPr>
            <a:endParaRPr kumimoji="0" lang="el-GR" i="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Ενότητα άλμπουμ">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eaLnBrk="1" latinLnBrk="0" hangingPunct="1">
              <a:defRPr kumimoji="0" lang="el-GR" baseline="0"/>
            </a:lvl1pPr>
            <a:extLst/>
          </a:lstStyle>
          <a:p>
            <a:r>
              <a:rPr kumimoji="0" lang="el-GR"/>
              <a:t>Κάντε κλικ για να προσθέσετε τον τίτλο της ενότητας</a:t>
            </a:r>
          </a:p>
        </p:txBody>
      </p:sp>
      <p:sp>
        <p:nvSpPr>
          <p:cNvPr id="27" name="Rectangle 11"/>
          <p:cNvSpPr>
            <a:spLocks noGrp="1"/>
          </p:cNvSpPr>
          <p:nvPr>
            <p:ph type="body" sz="quarter" idx="14" hasCustomPrompt="1"/>
          </p:nvPr>
        </p:nvSpPr>
        <p:spPr>
          <a:xfrm>
            <a:off x="752670" y="5600700"/>
            <a:ext cx="7772400" cy="838200"/>
          </a:xfrm>
        </p:spPr>
        <p:txBody>
          <a:bodyPr vert="horz" tIns="0"/>
          <a:lstStyle>
            <a:lvl1pPr eaLnBrk="1" latinLnBrk="0" hangingPunct="1">
              <a:buFontTx/>
              <a:buNone/>
              <a:defRPr kumimoji="0" lang="el-GR" sz="1800"/>
            </a:lvl1pPr>
            <a:extLst/>
          </a:lstStyle>
          <a:p>
            <a:pPr lvl="0"/>
            <a:r>
              <a:rPr kumimoji="0" lang="el-GR"/>
              <a:t>Κάντε κλικ για να προσθέσετε υπότιτλο</a:t>
            </a:r>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en-US" smtClean="0"/>
              <a:t>Click icon to add picture</a:t>
            </a:r>
            <a:endParaRPr/>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en-US" smtClean="0"/>
              <a:t>Click icon to add picture</a:t>
            </a:r>
            <a:endParaRPr/>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eaLnBrk="1" latinLnBrk="0" hangingPunct="1"/>
            <a:r>
              <a:rPr lang="en-US" smtClean="0"/>
              <a:t>Click icon to add picture</a:t>
            </a:r>
            <a:endParaRPr/>
          </a:p>
        </p:txBody>
      </p:sp>
      <p:sp>
        <p:nvSpPr>
          <p:cNvPr id="8" name="Rectangle 7"/>
          <p:cNvSpPr>
            <a:spLocks noGrp="1"/>
          </p:cNvSpPr>
          <p:nvPr>
            <p:ph type="dt" sz="half" idx="17"/>
          </p:nvPr>
        </p:nvSpPr>
        <p:spPr/>
        <p:txBody>
          <a:bodyPr/>
          <a:lstStyle>
            <a:extLst/>
          </a:lstStyle>
          <a:p>
            <a:fld id="{F30C84A2-23CF-44F5-B813-5187ED5C7D1C}" type="datetimeFigureOut">
              <a:rPr kumimoji="0" lang="el-GR" sz="1200">
                <a:solidFill>
                  <a:schemeClr val="tx2"/>
                </a:solidFill>
              </a:rPr>
              <a:pPr/>
              <a:t>30/3/2016</a:t>
            </a:fld>
            <a:endParaRPr kumimoji="0" lang="el-GR"/>
          </a:p>
        </p:txBody>
      </p:sp>
      <p:sp>
        <p:nvSpPr>
          <p:cNvPr id="9" name="Rectangle 8"/>
          <p:cNvSpPr>
            <a:spLocks noGrp="1"/>
          </p:cNvSpPr>
          <p:nvPr>
            <p:ph type="sldNum" sz="quarter" idx="18"/>
          </p:nvPr>
        </p:nvSpPr>
        <p:spPr/>
        <p:txBody>
          <a:bodyPr/>
          <a:lstStyle>
            <a:extLst/>
          </a:lstStyle>
          <a:p>
            <a:pPr algn="r"/>
            <a:fld id="{F99EC173-99AE-4773-AB25-02E469A13EAE}" type="slidenum">
              <a:rPr kumimoji="0" lang="el-GR" sz="1200">
                <a:solidFill>
                  <a:schemeClr val="tx2"/>
                </a:solidFill>
              </a:rPr>
              <a:pPr algn="r"/>
              <a:t>‹#›</a:t>
            </a:fld>
            <a:endParaRPr kumimoji="0" lang="el-GR"/>
          </a:p>
        </p:txBody>
      </p:sp>
      <p:sp>
        <p:nvSpPr>
          <p:cNvPr id="10" name="Rectangle 9"/>
          <p:cNvSpPr>
            <a:spLocks noGrp="1"/>
          </p:cNvSpPr>
          <p:nvPr>
            <p:ph type="ftr" sz="quarter" idx="19"/>
          </p:nvPr>
        </p:nvSpPr>
        <p:spPr/>
        <p:txBody>
          <a:bodyPr/>
          <a:lstStyle>
            <a:extLst/>
          </a:lstStyle>
          <a:p>
            <a:endParaRPr kumimoji="0" lang="el-G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 σε 1 - κατακόρυφα με λεζάντες">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1588" algn="ctr" eaLnBrk="1" latinLnBrk="0" hangingPunct="1"/>
            <a:r>
              <a:rPr lang="en-US" smtClean="0"/>
              <a:t>Click icon to add picture</a:t>
            </a:r>
            <a:endParaRPr/>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1588" algn="ctr" eaLnBrk="1" latinLnBrk="0" hangingPunct="1"/>
            <a:r>
              <a:rPr lang="en-US" smtClean="0"/>
              <a:t>Click icon to add picture</a:t>
            </a:r>
            <a:endParaRPr/>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eaLnBrk="1" latinLnBrk="0" hangingPunct="1">
              <a:spcBef>
                <a:spcPct val="20000"/>
              </a:spcBef>
              <a:buFontTx/>
              <a:buNone/>
              <a:defRPr kumimoji="0" lang="el-GR" sz="1800" baseline="0">
                <a:solidFill>
                  <a:schemeClr val="tx1"/>
                </a:solidFill>
                <a:latin typeface="+mn-lt"/>
                <a:ea typeface="+mn-ea"/>
                <a:cs typeface="+mn-cs"/>
              </a:defRPr>
            </a:lvl1pPr>
            <a:extLst/>
          </a:lstStyle>
          <a:p>
            <a:pPr lvl="0"/>
            <a:r>
              <a:rPr kumimoji="0" lang="el-GR"/>
              <a:t>Κάντε κλικ για να προσθέσετε λεζάντα</a:t>
            </a:r>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eaLnBrk="1" latinLnBrk="0" hangingPunct="1">
              <a:spcBef>
                <a:spcPct val="20000"/>
              </a:spcBef>
              <a:buFontTx/>
              <a:buNone/>
              <a:defRPr kumimoji="0" lang="el-GR" sz="1800" baseline="0">
                <a:solidFill>
                  <a:schemeClr val="tx1"/>
                </a:solidFill>
                <a:latin typeface="+mn-lt"/>
                <a:ea typeface="+mn-ea"/>
                <a:cs typeface="+mn-cs"/>
              </a:defRPr>
            </a:lvl1pPr>
            <a:extLst/>
          </a:lstStyle>
          <a:p>
            <a:pPr lvl="0"/>
            <a:r>
              <a:rPr kumimoji="0" lang="el-GR"/>
              <a:t>Κάντε κλικ για να προσθέσετε λεζάντα</a:t>
            </a:r>
          </a:p>
        </p:txBody>
      </p:sp>
      <p:sp>
        <p:nvSpPr>
          <p:cNvPr id="6" name="Rectangle 5"/>
          <p:cNvSpPr>
            <a:spLocks noGrp="1"/>
          </p:cNvSpPr>
          <p:nvPr>
            <p:ph type="dt" sz="half" idx="16"/>
          </p:nvPr>
        </p:nvSpPr>
        <p:spPr/>
        <p:txBody>
          <a:bodyPr/>
          <a:lstStyle>
            <a:extLst/>
          </a:lstStyle>
          <a:p>
            <a:fld id="{F30C84A2-23CF-44F5-B813-5187ED5C7D1C}" type="datetimeFigureOut">
              <a:rPr kumimoji="0" lang="el-GR" sz="1200">
                <a:solidFill>
                  <a:schemeClr val="tx2"/>
                </a:solidFill>
              </a:rPr>
              <a:pPr/>
              <a:t>30/3/2016</a:t>
            </a:fld>
            <a:endParaRPr kumimoji="0" lang="el-GR"/>
          </a:p>
        </p:txBody>
      </p:sp>
      <p:sp>
        <p:nvSpPr>
          <p:cNvPr id="7" name="Rectangle 6"/>
          <p:cNvSpPr>
            <a:spLocks noGrp="1"/>
          </p:cNvSpPr>
          <p:nvPr>
            <p:ph type="sldNum" sz="quarter" idx="17"/>
          </p:nvPr>
        </p:nvSpPr>
        <p:spPr/>
        <p:txBody>
          <a:bodyPr/>
          <a:lstStyle>
            <a:extLst/>
          </a:lstStyle>
          <a:p>
            <a:pPr algn="r"/>
            <a:fld id="{F99EC173-99AE-4773-AB25-02E469A13EAE}" type="slidenum">
              <a:rPr kumimoji="0" lang="el-GR" sz="1200">
                <a:solidFill>
                  <a:schemeClr val="tx2"/>
                </a:solidFill>
              </a:rPr>
              <a:pPr algn="r"/>
              <a:t>‹#›</a:t>
            </a:fld>
            <a:endParaRPr kumimoji="0" lang="el-GR"/>
          </a:p>
        </p:txBody>
      </p:sp>
      <p:sp>
        <p:nvSpPr>
          <p:cNvPr id="8" name="Rectangle 7"/>
          <p:cNvSpPr>
            <a:spLocks noGrp="1"/>
          </p:cNvSpPr>
          <p:nvPr>
            <p:ph type="ftr" sz="quarter" idx="18"/>
          </p:nvPr>
        </p:nvSpPr>
        <p:spPr/>
        <p:txBody>
          <a:bodyPr/>
          <a:lstStyle>
            <a:extLst/>
          </a:lstStyle>
          <a:p>
            <a:endParaRPr kumimoji="0" lang="el-G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σε 1 - οριζόντια με λεζάντες">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eaLnBrk="1" latinLnBrk="0" hangingPunct="1"/>
            <a:r>
              <a:rPr lang="en-US" smtClean="0"/>
              <a:t>Click icon to add picture</a:t>
            </a:r>
            <a:endParaRPr/>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0" algn="ctr" eaLnBrk="1" latinLnBrk="0" hangingPunct="1"/>
            <a:r>
              <a:rPr lang="en-US" smtClean="0"/>
              <a:t>Click icon to add picture</a:t>
            </a:r>
            <a:endParaRPr/>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eaLnBrk="1" latinLnBrk="0" hangingPunct="1">
              <a:spcBef>
                <a:spcPct val="20000"/>
              </a:spcBef>
              <a:buFontTx/>
              <a:buNone/>
              <a:defRPr kumimoji="0" lang="el-GR" sz="1800" baseline="0">
                <a:solidFill>
                  <a:schemeClr val="tx1"/>
                </a:solidFill>
                <a:latin typeface="+mn-lt"/>
                <a:ea typeface="+mn-ea"/>
                <a:cs typeface="+mn-cs"/>
              </a:defRPr>
            </a:lvl1pPr>
            <a:extLst/>
          </a:lstStyle>
          <a:p>
            <a:pPr lvl="0"/>
            <a:r>
              <a:rPr kumimoji="0" lang="el-GR"/>
              <a:t>Κάντε κλικ για να προσθέσετε λεζάντα</a:t>
            </a:r>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eaLnBrk="1" latinLnBrk="0" hangingPunct="1">
              <a:spcBef>
                <a:spcPct val="20000"/>
              </a:spcBef>
              <a:buFontTx/>
              <a:buNone/>
              <a:defRPr kumimoji="0" lang="el-GR" sz="1800" baseline="0">
                <a:solidFill>
                  <a:schemeClr val="tx1"/>
                </a:solidFill>
                <a:latin typeface="+mn-lt"/>
                <a:ea typeface="+mn-ea"/>
                <a:cs typeface="+mn-cs"/>
              </a:defRPr>
            </a:lvl1pPr>
            <a:extLst/>
          </a:lstStyle>
          <a:p>
            <a:pPr lvl="0"/>
            <a:r>
              <a:rPr kumimoji="0" lang="el-GR"/>
              <a:t>Κάντε κλικ για να προσθέσετε λεζάντα</a:t>
            </a:r>
          </a:p>
        </p:txBody>
      </p:sp>
      <p:sp>
        <p:nvSpPr>
          <p:cNvPr id="6" name="Rectangle 5"/>
          <p:cNvSpPr>
            <a:spLocks noGrp="1"/>
          </p:cNvSpPr>
          <p:nvPr>
            <p:ph type="dt" sz="half" idx="18"/>
          </p:nvPr>
        </p:nvSpPr>
        <p:spPr/>
        <p:txBody>
          <a:bodyPr/>
          <a:lstStyle>
            <a:extLst/>
          </a:lstStyle>
          <a:p>
            <a:fld id="{F30C84A2-23CF-44F5-B813-5187ED5C7D1C}" type="datetimeFigureOut">
              <a:rPr kumimoji="0" lang="el-GR" sz="1200">
                <a:solidFill>
                  <a:schemeClr val="tx2"/>
                </a:solidFill>
              </a:rPr>
              <a:pPr/>
              <a:t>30/3/2016</a:t>
            </a:fld>
            <a:endParaRPr kumimoji="0" lang="el-GR"/>
          </a:p>
        </p:txBody>
      </p:sp>
      <p:sp>
        <p:nvSpPr>
          <p:cNvPr id="7" name="Rectangle 6"/>
          <p:cNvSpPr>
            <a:spLocks noGrp="1"/>
          </p:cNvSpPr>
          <p:nvPr>
            <p:ph type="sldNum" sz="quarter" idx="19"/>
          </p:nvPr>
        </p:nvSpPr>
        <p:spPr/>
        <p:txBody>
          <a:bodyPr/>
          <a:lstStyle>
            <a:extLst/>
          </a:lstStyle>
          <a:p>
            <a:pPr algn="r"/>
            <a:fld id="{F99EC173-99AE-4773-AB25-02E469A13EAE}" type="slidenum">
              <a:rPr kumimoji="0" lang="el-GR" sz="1200">
                <a:solidFill>
                  <a:schemeClr val="tx2"/>
                </a:solidFill>
              </a:rPr>
              <a:pPr algn="r"/>
              <a:t>‹#›</a:t>
            </a:fld>
            <a:endParaRPr kumimoji="0" lang="el-GR"/>
          </a:p>
        </p:txBody>
      </p:sp>
      <p:sp>
        <p:nvSpPr>
          <p:cNvPr id="9" name="Rectangle 8"/>
          <p:cNvSpPr>
            <a:spLocks noGrp="1"/>
          </p:cNvSpPr>
          <p:nvPr>
            <p:ph type="ftr" sz="quarter" idx="20"/>
          </p:nvPr>
        </p:nvSpPr>
        <p:spPr/>
        <p:txBody>
          <a:bodyPr/>
          <a:lstStyle>
            <a:extLst/>
          </a:lstStyle>
          <a:p>
            <a:endParaRPr kumimoji="0" lang="el-G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σε 1 - μικτά με λεζάντα">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1588" algn="ctr" eaLnBrk="1" latinLnBrk="0" hangingPunct="1"/>
            <a:r>
              <a:rPr lang="en-US" smtClean="0"/>
              <a:t>Click icon to add picture</a:t>
            </a:r>
            <a:endParaRPr/>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0" marR="0" indent="1588" algn="ctr" eaLnBrk="1" latinLnBrk="0" hangingPunct="1"/>
            <a:r>
              <a:rPr lang="en-US" smtClean="0"/>
              <a:t>Click icon to add picture</a:t>
            </a:r>
            <a:endParaRPr/>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eaLnBrk="1" latinLnBrk="0" hangingPunct="1">
              <a:spcBef>
                <a:spcPct val="20000"/>
              </a:spcBef>
              <a:buFontTx/>
              <a:buNone/>
              <a:defRPr kumimoji="0" lang="el-GR" sz="1800" i="0" baseline="0">
                <a:solidFill>
                  <a:schemeClr val="tx1"/>
                </a:solidFill>
                <a:latin typeface="+mn-lt"/>
                <a:ea typeface="+mn-ea"/>
                <a:cs typeface="+mn-cs"/>
              </a:defRPr>
            </a:lvl1pPr>
            <a:extLst/>
          </a:lstStyle>
          <a:p>
            <a:pPr lvl="0"/>
            <a:r>
              <a:rPr kumimoji="0" lang="el-GR"/>
              <a:t>Κάντε κλικ για να προσθέσετε λεζάντα</a:t>
            </a:r>
          </a:p>
        </p:txBody>
      </p:sp>
      <p:sp>
        <p:nvSpPr>
          <p:cNvPr id="5" name="Rectangle 4"/>
          <p:cNvSpPr>
            <a:spLocks noGrp="1"/>
          </p:cNvSpPr>
          <p:nvPr>
            <p:ph type="dt" sz="half" idx="14"/>
          </p:nvPr>
        </p:nvSpPr>
        <p:spPr/>
        <p:txBody>
          <a:bodyPr/>
          <a:lstStyle>
            <a:extLst/>
          </a:lstStyle>
          <a:p>
            <a:fld id="{F30C84A2-23CF-44F5-B813-5187ED5C7D1C}" type="datetimeFigureOut">
              <a:rPr kumimoji="0" lang="el-GR" sz="1200">
                <a:solidFill>
                  <a:schemeClr val="tx2"/>
                </a:solidFill>
              </a:rPr>
              <a:pPr/>
              <a:t>30/3/2016</a:t>
            </a:fld>
            <a:endParaRPr kumimoji="0" lang="el-GR"/>
          </a:p>
        </p:txBody>
      </p:sp>
      <p:sp>
        <p:nvSpPr>
          <p:cNvPr id="7" name="Rectangle 6"/>
          <p:cNvSpPr>
            <a:spLocks noGrp="1"/>
          </p:cNvSpPr>
          <p:nvPr>
            <p:ph type="sldNum" sz="quarter" idx="15"/>
          </p:nvPr>
        </p:nvSpPr>
        <p:spPr/>
        <p:txBody>
          <a:bodyPr/>
          <a:lstStyle>
            <a:extLst/>
          </a:lstStyle>
          <a:p>
            <a:pPr algn="r"/>
            <a:fld id="{F99EC173-99AE-4773-AB25-02E469A13EAE}" type="slidenum">
              <a:rPr kumimoji="0" lang="el-GR" sz="1200">
                <a:solidFill>
                  <a:schemeClr val="tx2"/>
                </a:solidFill>
              </a:rPr>
              <a:pPr algn="r"/>
              <a:t>‹#›</a:t>
            </a:fld>
            <a:endParaRPr kumimoji="0" lang="el-GR"/>
          </a:p>
        </p:txBody>
      </p:sp>
      <p:sp>
        <p:nvSpPr>
          <p:cNvPr id="8" name="Rectangle 7"/>
          <p:cNvSpPr>
            <a:spLocks noGrp="1"/>
          </p:cNvSpPr>
          <p:nvPr>
            <p:ph type="ftr" sz="quarter" idx="16"/>
          </p:nvPr>
        </p:nvSpPr>
        <p:spPr/>
        <p:txBody>
          <a:bodyPr/>
          <a:lstStyle>
            <a:extLst/>
          </a:lstStyle>
          <a:p>
            <a:endParaRPr kumimoji="0" lang="el-G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σε 1 - κατακόρυφα με λεζάντες">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342900" indent="-342900" algn="ctr" eaLnBrk="1" latinLnBrk="0" hangingPunct="1"/>
            <a:r>
              <a:rPr lang="en-US" smtClean="0"/>
              <a:t>Click icon to add picture</a:t>
            </a:r>
            <a:endParaRPr/>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342900" indent="-342900" algn="ctr" eaLnBrk="1" latinLnBrk="0" hangingPunct="1"/>
            <a:r>
              <a:rPr lang="en-US" smtClean="0"/>
              <a:t>Click icon to add picture</a:t>
            </a:r>
            <a:endParaRPr/>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el-GR" sz="2400" i="0">
                <a:solidFill>
                  <a:schemeClr val="tx1"/>
                </a:solidFill>
                <a:latin typeface="+mn-lt"/>
                <a:ea typeface="+mn-ea"/>
                <a:cs typeface="+mn-cs"/>
              </a:defRPr>
            </a:lvl1pPr>
            <a:extLst/>
          </a:lstStyle>
          <a:p>
            <a:pPr marL="342900" indent="-342900" algn="ctr" eaLnBrk="1" latinLnBrk="0" hangingPunct="1"/>
            <a:r>
              <a:rPr lang="en-US" smtClean="0"/>
              <a:t>Click icon to add picture</a:t>
            </a:r>
            <a:endParaRPr/>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eaLnBrk="1" latinLnBrk="0" hangingPunct="1">
              <a:spcBef>
                <a:spcPct val="20000"/>
              </a:spcBef>
              <a:buFontTx/>
              <a:buNone/>
              <a:defRPr kumimoji="0" lang="el-GR" sz="1800" baseline="0">
                <a:solidFill>
                  <a:schemeClr val="tx1"/>
                </a:solidFill>
                <a:latin typeface="+mn-lt"/>
                <a:ea typeface="+mn-ea"/>
                <a:cs typeface="+mn-cs"/>
              </a:defRPr>
            </a:lvl1pPr>
            <a:extLst/>
          </a:lstStyle>
          <a:p>
            <a:pPr lvl="0"/>
            <a:r>
              <a:rPr kumimoji="0" lang="el-GR"/>
              <a:t>Κάντε κλικ για να προσθέσετε λεζάντα</a:t>
            </a:r>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eaLnBrk="1" latinLnBrk="0" hangingPunct="1">
              <a:spcBef>
                <a:spcPct val="20000"/>
              </a:spcBef>
              <a:buFontTx/>
              <a:buNone/>
              <a:defRPr kumimoji="0" lang="el-GR" sz="1800" baseline="0">
                <a:solidFill>
                  <a:schemeClr val="tx1"/>
                </a:solidFill>
                <a:latin typeface="+mn-lt"/>
                <a:ea typeface="+mn-ea"/>
                <a:cs typeface="+mn-cs"/>
              </a:defRPr>
            </a:lvl1pPr>
            <a:extLst/>
          </a:lstStyle>
          <a:p>
            <a:pPr lvl="0"/>
            <a:r>
              <a:rPr kumimoji="0" lang="el-GR"/>
              <a:t>Κάντε κλικ για να προσθέσετε λεζάντα</a:t>
            </a:r>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eaLnBrk="1" latinLnBrk="0" hangingPunct="1">
              <a:spcBef>
                <a:spcPct val="20000"/>
              </a:spcBef>
              <a:buFontTx/>
              <a:buNone/>
              <a:defRPr kumimoji="0" lang="el-GR" sz="1800" baseline="0">
                <a:solidFill>
                  <a:schemeClr val="tx1"/>
                </a:solidFill>
                <a:latin typeface="+mn-lt"/>
                <a:ea typeface="+mn-ea"/>
                <a:cs typeface="+mn-cs"/>
              </a:defRPr>
            </a:lvl1pPr>
            <a:extLst/>
          </a:lstStyle>
          <a:p>
            <a:pPr lvl="0"/>
            <a:r>
              <a:rPr kumimoji="0" lang="el-GR"/>
              <a:t>Κάντε κλικ για να προσθέσετε λεζάντα</a:t>
            </a:r>
          </a:p>
        </p:txBody>
      </p:sp>
      <p:sp>
        <p:nvSpPr>
          <p:cNvPr id="8" name="Rectangle 7"/>
          <p:cNvSpPr>
            <a:spLocks noGrp="1"/>
          </p:cNvSpPr>
          <p:nvPr>
            <p:ph type="dt" sz="half" idx="16"/>
          </p:nvPr>
        </p:nvSpPr>
        <p:spPr/>
        <p:txBody>
          <a:bodyPr/>
          <a:lstStyle>
            <a:extLst/>
          </a:lstStyle>
          <a:p>
            <a:fld id="{F30C84A2-23CF-44F5-B813-5187ED5C7D1C}" type="datetimeFigureOut">
              <a:rPr kumimoji="0" lang="el-GR" sz="1200">
                <a:solidFill>
                  <a:schemeClr val="tx2"/>
                </a:solidFill>
              </a:rPr>
              <a:pPr/>
              <a:t>30/3/2016</a:t>
            </a:fld>
            <a:endParaRPr kumimoji="0" lang="el-GR"/>
          </a:p>
        </p:txBody>
      </p:sp>
      <p:sp>
        <p:nvSpPr>
          <p:cNvPr id="9" name="Rectangle 8"/>
          <p:cNvSpPr>
            <a:spLocks noGrp="1"/>
          </p:cNvSpPr>
          <p:nvPr>
            <p:ph type="sldNum" sz="quarter" idx="17"/>
          </p:nvPr>
        </p:nvSpPr>
        <p:spPr/>
        <p:txBody>
          <a:bodyPr/>
          <a:lstStyle>
            <a:extLst/>
          </a:lstStyle>
          <a:p>
            <a:pPr algn="r"/>
            <a:fld id="{F99EC173-99AE-4773-AB25-02E469A13EAE}" type="slidenum">
              <a:rPr kumimoji="0" lang="el-GR" sz="1200">
                <a:solidFill>
                  <a:schemeClr val="tx2"/>
                </a:solidFill>
              </a:rPr>
              <a:pPr algn="r"/>
              <a:t>‹#›</a:t>
            </a:fld>
            <a:endParaRPr kumimoji="0" lang="el-GR"/>
          </a:p>
        </p:txBody>
      </p:sp>
      <p:sp>
        <p:nvSpPr>
          <p:cNvPr id="10" name="Rectangle 9"/>
          <p:cNvSpPr>
            <a:spLocks noGrp="1"/>
          </p:cNvSpPr>
          <p:nvPr>
            <p:ph type="ftr" sz="quarter" idx="18"/>
          </p:nvPr>
        </p:nvSpPr>
        <p:spPr/>
        <p:txBody>
          <a:bodyPr/>
          <a:lstStyle>
            <a:extLst/>
          </a:lstStyle>
          <a:p>
            <a:endParaRPr kumimoji="0" lang="el-G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extLst/>
          </a:lstStyle>
          <a:p>
            <a:pPr eaLnBrk="1" latinLnBrk="0" hangingPunct="1"/>
            <a:r>
              <a:rPr kumimoji="0" lang="en-US" smtClean="0"/>
              <a:t>Click to edit Master title style</a:t>
            </a:r>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eaLnBrk="1" latinLnBrk="0" hangingPunct="1">
              <a:defRPr kumimoji="0" lang="el-GR" sz="1200">
                <a:solidFill>
                  <a:schemeClr val="tx2"/>
                </a:solidFill>
              </a:defRPr>
            </a:lvl1pPr>
            <a:extLst/>
          </a:lstStyle>
          <a:p>
            <a:fld id="{F30C84A2-23CF-44F5-B813-5187ED5C7D1C}" type="datetimeFigureOut">
              <a:rPr kumimoji="0" lang="el-GR" sz="1200">
                <a:solidFill>
                  <a:schemeClr val="tx2"/>
                </a:solidFill>
              </a:rPr>
              <a:pPr/>
              <a:t>30/3/2016</a:t>
            </a:fld>
            <a:endParaRPr kumimoji="0" lang="el-GR" sz="120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eaLnBrk="1" latinLnBrk="0" hangingPunct="1">
              <a:defRPr kumimoji="0" lang="el-GR" sz="1200">
                <a:solidFill>
                  <a:schemeClr val="tx2"/>
                </a:solidFill>
              </a:defRPr>
            </a:lvl1pPr>
            <a:extLst/>
          </a:lstStyle>
          <a:p>
            <a:pPr algn="ctr"/>
            <a:endParaRPr kumimoji="0" lang="el-GR" sz="1200">
              <a:solidFill>
                <a:schemeClr val="tx2"/>
              </a:solidFill>
            </a:endParaRPr>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eaLnBrk="1" latinLnBrk="0" hangingPunct="1">
              <a:defRPr kumimoji="0" lang="el-GR" sz="1200">
                <a:solidFill>
                  <a:schemeClr val="tx2"/>
                </a:solidFill>
              </a:defRPr>
            </a:lvl1pPr>
            <a:extLst/>
          </a:lstStyle>
          <a:p>
            <a:pPr algn="r"/>
            <a:fld id="{F99EC173-99AE-4773-AB25-02E469A13EAE}" type="slidenum">
              <a:rPr kumimoji="0" lang="el-GR" sz="1200">
                <a:solidFill>
                  <a:schemeClr val="tx2"/>
                </a:solidFill>
              </a:rPr>
              <a:pPr algn="r"/>
              <a:t>‹#›</a:t>
            </a:fld>
            <a:endParaRPr kumimoji="0" lang="el-GR"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iming>
    <p:tnLst>
      <p:par>
        <p:cTn id="1" dur="indefinite" restart="never" nodeType="tmRoot"/>
      </p:par>
    </p:tnLst>
  </p:timing>
  <p:txStyles>
    <p:titleStyle>
      <a:lvl1pPr algn="l" rtl="0" eaLnBrk="1" latinLnBrk="0" hangingPunct="1">
        <a:spcBef>
          <a:spcPct val="0"/>
        </a:spcBef>
        <a:buNone/>
        <a:defRPr kumimoji="0" lang="el-G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lang="el-GR">
          <a:solidFill>
            <a:schemeClr val="tx2"/>
          </a:solidFill>
        </a:defRPr>
      </a:lvl2pPr>
      <a:lvl3pPr eaLnBrk="1" latinLnBrk="0" hangingPunct="1">
        <a:defRPr kumimoji="0" lang="el-GR">
          <a:solidFill>
            <a:schemeClr val="tx2"/>
          </a:solidFill>
        </a:defRPr>
      </a:lvl3pPr>
      <a:lvl4pPr eaLnBrk="1" latinLnBrk="0" hangingPunct="1">
        <a:defRPr kumimoji="0" lang="el-GR">
          <a:solidFill>
            <a:schemeClr val="tx2"/>
          </a:solidFill>
        </a:defRPr>
      </a:lvl4pPr>
      <a:lvl5pPr eaLnBrk="1" latinLnBrk="0" hangingPunct="1">
        <a:defRPr kumimoji="0" lang="el-GR">
          <a:solidFill>
            <a:schemeClr val="tx2"/>
          </a:solidFill>
        </a:defRPr>
      </a:lvl5pPr>
      <a:lvl6pPr eaLnBrk="1" latinLnBrk="0" hangingPunct="1">
        <a:defRPr kumimoji="0" lang="el-GR">
          <a:solidFill>
            <a:schemeClr val="tx2"/>
          </a:solidFill>
        </a:defRPr>
      </a:lvl6pPr>
      <a:lvl7pPr eaLnBrk="1" latinLnBrk="0" hangingPunct="1">
        <a:defRPr kumimoji="0" lang="el-GR">
          <a:solidFill>
            <a:schemeClr val="tx2"/>
          </a:solidFill>
        </a:defRPr>
      </a:lvl7pPr>
      <a:lvl8pPr eaLnBrk="1" latinLnBrk="0" hangingPunct="1">
        <a:defRPr kumimoji="0" lang="el-GR">
          <a:solidFill>
            <a:schemeClr val="tx2"/>
          </a:solidFill>
        </a:defRPr>
      </a:lvl8pPr>
      <a:lvl9pPr eaLnBrk="1" latinLnBrk="0" hangingPunct="1">
        <a:defRPr kumimoji="0" lang="el-GR">
          <a:solidFill>
            <a:schemeClr val="tx2"/>
          </a:solidFill>
        </a:defRPr>
      </a:lvl9pPr>
      <a:extLst/>
    </p:titleStyle>
    <p:bodyStyle>
      <a:lvl1pPr marL="342900" indent="-342900" algn="l" rtl="0" eaLnBrk="1" latinLnBrk="0" hangingPunct="1">
        <a:spcBef>
          <a:spcPct val="20000"/>
        </a:spcBef>
        <a:buChar char="•"/>
        <a:defRPr kumimoji="0" lang="el-GR" sz="2400">
          <a:solidFill>
            <a:schemeClr val="tx1"/>
          </a:solidFill>
          <a:latin typeface="+mn-lt"/>
          <a:ea typeface="+mn-ea"/>
          <a:cs typeface="+mn-cs"/>
        </a:defRPr>
      </a:lvl1pPr>
      <a:lvl2pPr marL="742950" indent="-285750" algn="l" rtl="0" eaLnBrk="1" latinLnBrk="0" hangingPunct="1">
        <a:spcBef>
          <a:spcPct val="20000"/>
        </a:spcBef>
        <a:buChar char="–"/>
        <a:defRPr kumimoji="0" lang="el-GR" sz="2400">
          <a:solidFill>
            <a:schemeClr val="tx1"/>
          </a:solidFill>
          <a:latin typeface="+mn-lt"/>
          <a:ea typeface="+mn-ea"/>
          <a:cs typeface="+mn-cs"/>
        </a:defRPr>
      </a:lvl2pPr>
      <a:lvl3pPr marL="1143000" indent="-228600" algn="l" rtl="0" eaLnBrk="1" latinLnBrk="0" hangingPunct="1">
        <a:spcBef>
          <a:spcPct val="20000"/>
        </a:spcBef>
        <a:buChar char="•"/>
        <a:defRPr kumimoji="0" lang="el-GR" sz="2000">
          <a:solidFill>
            <a:schemeClr val="tx1"/>
          </a:solidFill>
          <a:latin typeface="+mn-lt"/>
          <a:ea typeface="+mn-ea"/>
          <a:cs typeface="+mn-cs"/>
        </a:defRPr>
      </a:lvl3pPr>
      <a:lvl4pPr marL="1600200" indent="-228600" algn="l" rtl="0" eaLnBrk="1" latinLnBrk="0" hangingPunct="1">
        <a:spcBef>
          <a:spcPct val="20000"/>
        </a:spcBef>
        <a:buChar char="–"/>
        <a:defRPr kumimoji="0" lang="el-GR" sz="1800">
          <a:solidFill>
            <a:schemeClr val="tx1"/>
          </a:solidFill>
          <a:latin typeface="+mn-lt"/>
          <a:ea typeface="+mn-ea"/>
          <a:cs typeface="+mn-cs"/>
        </a:defRPr>
      </a:lvl4pPr>
      <a:lvl5pPr marL="2057400" indent="-228600" algn="l" rtl="0" eaLnBrk="1" latinLnBrk="0" hangingPunct="1">
        <a:spcBef>
          <a:spcPct val="20000"/>
        </a:spcBef>
        <a:buChar char="»"/>
        <a:defRPr kumimoji="0" lang="el-GR" sz="1600">
          <a:solidFill>
            <a:schemeClr val="tx1"/>
          </a:solidFill>
          <a:latin typeface="+mn-lt"/>
          <a:ea typeface="+mn-ea"/>
          <a:cs typeface="+mn-cs"/>
        </a:defRPr>
      </a:lvl5pPr>
      <a:lvl6pPr marL="2514600" indent="-228600" algn="l" rtl="0" eaLnBrk="1" latinLnBrk="0" hangingPunct="1">
        <a:spcBef>
          <a:spcPct val="20000"/>
        </a:spcBef>
        <a:buChar char="•"/>
        <a:defRPr kumimoji="0" lang="el-GR" sz="2000">
          <a:solidFill>
            <a:schemeClr val="tx1"/>
          </a:solidFill>
          <a:latin typeface="+mn-lt"/>
          <a:ea typeface="+mn-ea"/>
          <a:cs typeface="+mn-cs"/>
        </a:defRPr>
      </a:lvl6pPr>
      <a:lvl7pPr marL="2971800" indent="-228600" algn="l" rtl="0" eaLnBrk="1" latinLnBrk="0" hangingPunct="1">
        <a:spcBef>
          <a:spcPct val="20000"/>
        </a:spcBef>
        <a:buChar char="•"/>
        <a:defRPr kumimoji="0" lang="el-GR" sz="2000">
          <a:solidFill>
            <a:schemeClr val="tx1"/>
          </a:solidFill>
          <a:latin typeface="+mn-lt"/>
          <a:ea typeface="+mn-ea"/>
          <a:cs typeface="+mn-cs"/>
        </a:defRPr>
      </a:lvl7pPr>
      <a:lvl8pPr marL="3429000" indent="-228600" algn="l" rtl="0" eaLnBrk="1" latinLnBrk="0" hangingPunct="1">
        <a:spcBef>
          <a:spcPct val="20000"/>
        </a:spcBef>
        <a:buChar char="•"/>
        <a:defRPr kumimoji="0" lang="el-GR" sz="2000">
          <a:solidFill>
            <a:schemeClr val="tx1"/>
          </a:solidFill>
          <a:latin typeface="+mn-lt"/>
          <a:ea typeface="+mn-ea"/>
          <a:cs typeface="+mn-cs"/>
        </a:defRPr>
      </a:lvl8pPr>
      <a:lvl9pPr marL="3886200" indent="-228600" algn="l" rtl="0" eaLnBrk="1" latinLnBrk="0" hangingPunct="1">
        <a:spcBef>
          <a:spcPct val="20000"/>
        </a:spcBef>
        <a:buChar char="•"/>
        <a:defRPr kumimoji="0" lang="el-GR" sz="2000">
          <a:solidFill>
            <a:schemeClr val="tx1"/>
          </a:solidFill>
          <a:latin typeface="+mn-lt"/>
          <a:ea typeface="+mn-ea"/>
          <a:cs typeface="+mn-cs"/>
        </a:defRPr>
      </a:lvl9pPr>
      <a:extLst/>
    </p:bodyStyle>
    <p:otherStyle>
      <a:lvl1pPr marL="0" algn="l" rtl="0" eaLnBrk="1" latinLnBrk="0" hangingPunct="1">
        <a:defRPr kumimoji="0" lang="el-GR">
          <a:solidFill>
            <a:schemeClr val="tx1"/>
          </a:solidFill>
          <a:latin typeface="+mn-lt"/>
          <a:ea typeface="+mn-ea"/>
          <a:cs typeface="+mn-cs"/>
        </a:defRPr>
      </a:lvl1pPr>
      <a:lvl2pPr marL="457200" algn="l" rtl="0" eaLnBrk="1" latinLnBrk="0" hangingPunct="1">
        <a:defRPr kumimoji="0" lang="el-GR">
          <a:solidFill>
            <a:schemeClr val="tx1"/>
          </a:solidFill>
          <a:latin typeface="+mn-lt"/>
          <a:ea typeface="+mn-ea"/>
          <a:cs typeface="+mn-cs"/>
        </a:defRPr>
      </a:lvl2pPr>
      <a:lvl3pPr marL="914400" algn="l" rtl="0" eaLnBrk="1" latinLnBrk="0" hangingPunct="1">
        <a:defRPr kumimoji="0" lang="el-GR">
          <a:solidFill>
            <a:schemeClr val="tx1"/>
          </a:solidFill>
          <a:latin typeface="+mn-lt"/>
          <a:ea typeface="+mn-ea"/>
          <a:cs typeface="+mn-cs"/>
        </a:defRPr>
      </a:lvl3pPr>
      <a:lvl4pPr marL="1371600" algn="l" rtl="0" eaLnBrk="1" latinLnBrk="0" hangingPunct="1">
        <a:defRPr kumimoji="0" lang="el-GR">
          <a:solidFill>
            <a:schemeClr val="tx1"/>
          </a:solidFill>
          <a:latin typeface="+mn-lt"/>
          <a:ea typeface="+mn-ea"/>
          <a:cs typeface="+mn-cs"/>
        </a:defRPr>
      </a:lvl4pPr>
      <a:lvl5pPr marL="1828800" algn="l" rtl="0" eaLnBrk="1" latinLnBrk="0" hangingPunct="1">
        <a:defRPr kumimoji="0" lang="el-GR">
          <a:solidFill>
            <a:schemeClr val="tx1"/>
          </a:solidFill>
          <a:latin typeface="+mn-lt"/>
          <a:ea typeface="+mn-ea"/>
          <a:cs typeface="+mn-cs"/>
        </a:defRPr>
      </a:lvl5pPr>
      <a:lvl6pPr marL="2286000" algn="l" rtl="0" eaLnBrk="1" latinLnBrk="0" hangingPunct="1">
        <a:defRPr kumimoji="0" lang="el-GR">
          <a:solidFill>
            <a:schemeClr val="tx1"/>
          </a:solidFill>
          <a:latin typeface="+mn-lt"/>
          <a:ea typeface="+mn-ea"/>
          <a:cs typeface="+mn-cs"/>
        </a:defRPr>
      </a:lvl6pPr>
      <a:lvl7pPr marL="2743200" algn="l" rtl="0" eaLnBrk="1" latinLnBrk="0" hangingPunct="1">
        <a:defRPr kumimoji="0" lang="el-GR">
          <a:solidFill>
            <a:schemeClr val="tx1"/>
          </a:solidFill>
          <a:latin typeface="+mn-lt"/>
          <a:ea typeface="+mn-ea"/>
          <a:cs typeface="+mn-cs"/>
        </a:defRPr>
      </a:lvl7pPr>
      <a:lvl8pPr marL="3200400" algn="l" rtl="0" eaLnBrk="1" latinLnBrk="0" hangingPunct="1">
        <a:defRPr kumimoji="0" lang="el-GR">
          <a:solidFill>
            <a:schemeClr val="tx1"/>
          </a:solidFill>
          <a:latin typeface="+mn-lt"/>
          <a:ea typeface="+mn-ea"/>
          <a:cs typeface="+mn-cs"/>
        </a:defRPr>
      </a:lvl8pPr>
      <a:lvl9pPr marL="3657600" algn="l" rtl="0" eaLnBrk="1" latinLnBrk="0" hangingPunct="1">
        <a:defRPr kumimoji="0" lang="el-G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1.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r>
              <a:rPr lang="en-US" sz="3600" dirty="0" smtClean="0">
                <a:latin typeface="Comic Sans MS" pitchFamily="66" charset="0"/>
              </a:rPr>
              <a:t>EASTER IN GREECE</a:t>
            </a:r>
            <a:endParaRPr lang="el-GR" sz="3600" dirty="0">
              <a:latin typeface="Comic Sans MS" pitchFamily="66" charset="0"/>
            </a:endParaRPr>
          </a:p>
        </p:txBody>
      </p:sp>
      <p:sp>
        <p:nvSpPr>
          <p:cNvPr id="17" name="Rectangle 16"/>
          <p:cNvSpPr>
            <a:spLocks noGrp="1"/>
          </p:cNvSpPr>
          <p:nvPr>
            <p:ph type="body" sz="quarter" idx="10"/>
          </p:nvPr>
        </p:nvSpPr>
        <p:spPr/>
        <p:txBody>
          <a:bodyPr/>
          <a:lstStyle/>
          <a:p>
            <a:pPr marL="342900" indent="-342900"/>
            <a:r>
              <a:rPr lang="en-US" sz="2400" dirty="0" smtClean="0">
                <a:latin typeface="Comic Sans MS" pitchFamily="66" charset="0"/>
              </a:rPr>
              <a:t>1st Primary School in </a:t>
            </a:r>
            <a:r>
              <a:rPr lang="en-US" sz="2400" dirty="0" err="1" smtClean="0">
                <a:latin typeface="Comic Sans MS" pitchFamily="66" charset="0"/>
              </a:rPr>
              <a:t>Maroussi</a:t>
            </a:r>
            <a:endParaRPr lang="en-US" sz="2400" dirty="0" smtClean="0">
              <a:latin typeface="Comic Sans MS" pitchFamily="66" charset="0"/>
            </a:endParaRPr>
          </a:p>
          <a:p>
            <a:pPr marL="342900" indent="-342900"/>
            <a:r>
              <a:rPr lang="en-US" sz="2400" dirty="0" smtClean="0">
                <a:latin typeface="Comic Sans MS" pitchFamily="66" charset="0"/>
              </a:rPr>
              <a:t>4</a:t>
            </a:r>
            <a:r>
              <a:rPr lang="en-US" sz="2400" baseline="30000" dirty="0" smtClean="0">
                <a:latin typeface="Comic Sans MS" pitchFamily="66" charset="0"/>
              </a:rPr>
              <a:t>th</a:t>
            </a:r>
            <a:r>
              <a:rPr lang="en-US" sz="2400" dirty="0" smtClean="0">
                <a:latin typeface="Comic Sans MS" pitchFamily="66" charset="0"/>
              </a:rPr>
              <a:t> Grades</a:t>
            </a:r>
            <a:endParaRPr lang="el-GR" sz="2400" dirty="0">
              <a:latin typeface="Comic Sans MS" pitchFamily="66" charset="0"/>
            </a:endParaRPr>
          </a:p>
        </p:txBody>
      </p:sp>
      <p:pic>
        <p:nvPicPr>
          <p:cNvPr id="7" name="Picture Placeholder 6" descr="g.png"/>
          <p:cNvPicPr>
            <a:picLocks noGrp="1" noChangeAspect="1"/>
          </p:cNvPicPr>
          <p:nvPr>
            <p:ph type="pic" sz="quarter" idx="11"/>
          </p:nvPr>
        </p:nvPicPr>
        <p:blipFill>
          <a:blip r:embed="rId3" cstate="email"/>
          <a:srcRect/>
          <a:stretch>
            <a:fillRect/>
          </a:stretch>
        </p:blipFill>
        <p:spPr/>
      </p:pic>
      <p:pic>
        <p:nvPicPr>
          <p:cNvPr id="9" name="Picture 8" descr="greek-easter_1395677121.jpg"/>
          <p:cNvPicPr>
            <a:picLocks noChangeAspect="1"/>
          </p:cNvPicPr>
          <p:nvPr/>
        </p:nvPicPr>
        <p:blipFill>
          <a:blip r:embed="rId4" cstate="print"/>
          <a:stretch>
            <a:fillRect/>
          </a:stretch>
        </p:blipFill>
        <p:spPr>
          <a:xfrm>
            <a:off x="683568" y="764704"/>
            <a:ext cx="4103592" cy="2527424"/>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683568" y="4725144"/>
            <a:ext cx="7772400" cy="1713756"/>
          </a:xfrm>
        </p:spPr>
        <p:style>
          <a:lnRef idx="1">
            <a:schemeClr val="accent2"/>
          </a:lnRef>
          <a:fillRef idx="2">
            <a:schemeClr val="accent2"/>
          </a:fillRef>
          <a:effectRef idx="1">
            <a:schemeClr val="accent2"/>
          </a:effectRef>
          <a:fontRef idx="minor">
            <a:schemeClr val="dk1"/>
          </a:fontRef>
        </p:style>
        <p:txBody>
          <a:bodyPr>
            <a:normAutofit/>
          </a:bodyPr>
          <a:lstStyle/>
          <a:p>
            <a:pPr marL="0" indent="0" algn="ctr"/>
            <a:r>
              <a:rPr lang="en-US" sz="2400" b="1" kern="1200" dirty="0">
                <a:latin typeface="Comic Sans MS" pitchFamily="66" charset="0"/>
              </a:rPr>
              <a:t>Easter Day </a:t>
            </a:r>
          </a:p>
          <a:p>
            <a:pPr marL="0" indent="0" algn="ctr"/>
            <a:r>
              <a:rPr lang="en-US" kern="1200" dirty="0">
                <a:latin typeface="Comic Sans MS" pitchFamily="66" charset="0"/>
              </a:rPr>
              <a:t>	People get together to celebrate the day. They eat roasted lamb on</a:t>
            </a:r>
            <a:r>
              <a:rPr lang="en-US" kern="1200" dirty="0">
                <a:latin typeface="Comic Sans MS" pitchFamily="66" charset="0"/>
              </a:rPr>
              <a:t> a </a:t>
            </a:r>
            <a:r>
              <a:rPr lang="en-US" kern="1200" dirty="0">
                <a:latin typeface="Comic Sans MS" pitchFamily="66" charset="0"/>
              </a:rPr>
              <a:t>spit, “</a:t>
            </a:r>
            <a:r>
              <a:rPr lang="en-US" kern="1200" dirty="0" err="1">
                <a:latin typeface="Comic Sans MS" pitchFamily="66" charset="0"/>
              </a:rPr>
              <a:t>kokoretsi</a:t>
            </a:r>
            <a:r>
              <a:rPr lang="en-US" kern="1200" dirty="0">
                <a:latin typeface="Comic Sans MS" pitchFamily="66" charset="0"/>
              </a:rPr>
              <a:t>”, “</a:t>
            </a:r>
            <a:r>
              <a:rPr lang="en-US" kern="1200" dirty="0" err="1">
                <a:latin typeface="Comic Sans MS" pitchFamily="66" charset="0"/>
              </a:rPr>
              <a:t>tzatziki</a:t>
            </a:r>
            <a:r>
              <a:rPr lang="en-US" kern="1200" dirty="0">
                <a:latin typeface="Comic Sans MS" pitchFamily="66" charset="0"/>
              </a:rPr>
              <a:t>”, salad and other delicacies. They drink wine and then they sing and dance all together. </a:t>
            </a:r>
            <a:endParaRPr lang="el-GR" kern="1200" dirty="0">
              <a:latin typeface="Comic Sans MS" pitchFamily="66" charset="0"/>
            </a:endParaRPr>
          </a:p>
        </p:txBody>
      </p:sp>
      <p:pic>
        <p:nvPicPr>
          <p:cNvPr id="7" name="Picture Placeholder 6" descr="7-GreekEaster33--Lamb-400.jpg"/>
          <p:cNvPicPr>
            <a:picLocks noGrp="1" noChangeAspect="1"/>
          </p:cNvPicPr>
          <p:nvPr>
            <p:ph type="pic" sz="quarter" idx="11"/>
          </p:nvPr>
        </p:nvPicPr>
        <p:blipFill>
          <a:blip r:embed="rId2" cstate="email"/>
          <a:srcRect/>
          <a:stretch>
            <a:fillRect/>
          </a:stretch>
        </p:blipFill>
        <p:spPr/>
      </p:pic>
      <p:pic>
        <p:nvPicPr>
          <p:cNvPr id="8" name="Picture Placeholder 7" descr="dscn0078.jpg"/>
          <p:cNvPicPr>
            <a:picLocks noGrp="1" noChangeAspect="1"/>
          </p:cNvPicPr>
          <p:nvPr>
            <p:ph type="pic" sz="quarter" idx="15"/>
          </p:nvPr>
        </p:nvPicPr>
        <p:blipFill>
          <a:blip r:embed="rId3" cstate="email"/>
          <a:srcRect/>
          <a:stretch>
            <a:fillRect/>
          </a:stretch>
        </p:blipFill>
        <p:spPr/>
      </p:pic>
      <p:pic>
        <p:nvPicPr>
          <p:cNvPr id="9" name="Picture Placeholder 8" descr="mesoropi-440.jpg"/>
          <p:cNvPicPr>
            <a:picLocks noGrp="1" noChangeAspect="1"/>
          </p:cNvPicPr>
          <p:nvPr>
            <p:ph type="pic" sz="quarter" idx="16"/>
          </p:nvPr>
        </p:nvPicPr>
        <p:blipFill>
          <a:blip r:embed="rId4" cstate="email"/>
          <a:srcRect/>
          <a:stretch>
            <a:fillRect/>
          </a:stretch>
        </p:blip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out)">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out)">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out)">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Greek_Easter.jpg"/>
          <p:cNvPicPr>
            <a:picLocks noGrp="1" noChangeAspect="1"/>
          </p:cNvPicPr>
          <p:nvPr>
            <p:ph type="pic" sz="quarter" idx="10"/>
          </p:nvPr>
        </p:nvPicPr>
        <p:blipFill>
          <a:blip r:embed="rId2" cstate="email"/>
          <a:srcRect/>
          <a:stretch>
            <a:fillRect/>
          </a:stretch>
        </p:blipFill>
        <p:spPr/>
      </p:pic>
      <p:sp>
        <p:nvSpPr>
          <p:cNvPr id="3" name="Text Placeholder 2"/>
          <p:cNvSpPr>
            <a:spLocks noGrp="1"/>
          </p:cNvSpPr>
          <p:nvPr>
            <p:ph type="body" sz="quarter" idx="11"/>
          </p:nvPr>
        </p:nvSpPr>
        <p:spPr/>
        <p:style>
          <a:lnRef idx="3">
            <a:schemeClr val="lt1"/>
          </a:lnRef>
          <a:fillRef idx="1">
            <a:schemeClr val="accent2"/>
          </a:fillRef>
          <a:effectRef idx="1">
            <a:schemeClr val="accent2"/>
          </a:effectRef>
          <a:fontRef idx="minor">
            <a:schemeClr val="lt1"/>
          </a:fontRef>
        </p:style>
        <p:txBody>
          <a:bodyPr/>
          <a:lstStyle/>
          <a:p>
            <a:r>
              <a:rPr lang="en-US" kern="1200" dirty="0">
                <a:solidFill>
                  <a:schemeClr val="dk1"/>
                </a:solidFill>
                <a:latin typeface="Comic Sans MS" pitchFamily="66" charset="0"/>
              </a:rPr>
              <a:t>“Stay still grandpa! It’s coming! Hurray! I won! I cracked your egg!</a:t>
            </a:r>
            <a:endParaRPr lang="el-GR" kern="1200" dirty="0">
              <a:solidFill>
                <a:schemeClr val="dk1"/>
              </a:solidFill>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1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timthumb.jpg"/>
          <p:cNvPicPr>
            <a:picLocks noGrp="1" noChangeAspect="1"/>
          </p:cNvPicPr>
          <p:nvPr>
            <p:ph type="pic" sz="quarter" idx="11"/>
          </p:nvPr>
        </p:nvPicPr>
        <p:blipFill>
          <a:blip r:embed="rId2" cstate="print"/>
          <a:srcRect t="10418" b="10418"/>
          <a:stretch>
            <a:fillRect/>
          </a:stretch>
        </p:blipFill>
        <p:spPr>
          <a:xfrm>
            <a:off x="5076056" y="3429000"/>
            <a:ext cx="3649900" cy="2889504"/>
          </a:xfrm>
        </p:spPr>
      </p:pic>
      <p:pic>
        <p:nvPicPr>
          <p:cNvPr id="9" name="Picture Placeholder 8" descr="Xristos Anesti Easter 2010.jpg"/>
          <p:cNvPicPr>
            <a:picLocks noGrp="1" noChangeAspect="1"/>
          </p:cNvPicPr>
          <p:nvPr>
            <p:ph type="pic" sz="quarter" idx="12"/>
          </p:nvPr>
        </p:nvPicPr>
        <p:blipFill>
          <a:blip r:embed="rId3" cstate="print"/>
          <a:srcRect t="983" b="983"/>
          <a:stretch>
            <a:fillRect/>
          </a:stretch>
        </p:blipFill>
        <p:spPr/>
      </p:pic>
      <p:pic>
        <p:nvPicPr>
          <p:cNvPr id="10" name="Picture Placeholder 9" descr="IMG_1377.JPG"/>
          <p:cNvPicPr>
            <a:picLocks noGrp="1" noChangeAspect="1"/>
          </p:cNvPicPr>
          <p:nvPr>
            <p:ph type="pic" sz="quarter" idx="13"/>
          </p:nvPr>
        </p:nvPicPr>
        <p:blipFill>
          <a:blip r:embed="rId4" cstate="print"/>
          <a:srcRect t="10525" b="10525"/>
          <a:stretch>
            <a:fillRect/>
          </a:stretch>
        </p:blipFill>
        <p:spPr/>
      </p:pic>
      <p:sp>
        <p:nvSpPr>
          <p:cNvPr id="12" name="Cloud Callout 11"/>
          <p:cNvSpPr/>
          <p:nvPr/>
        </p:nvSpPr>
        <p:spPr>
          <a:xfrm>
            <a:off x="5148064" y="3429000"/>
            <a:ext cx="1800200" cy="1368152"/>
          </a:xfrm>
          <a:prstGeom prst="cloudCallout">
            <a:avLst>
              <a:gd name="adj1" fmla="val 84142"/>
              <a:gd name="adj2" fmla="val 1794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13" name="Rectangle 12"/>
          <p:cNvSpPr/>
          <p:nvPr/>
        </p:nvSpPr>
        <p:spPr>
          <a:xfrm>
            <a:off x="5148064" y="3717032"/>
            <a:ext cx="1826141" cy="584775"/>
          </a:xfrm>
          <a:prstGeom prst="rect">
            <a:avLst/>
          </a:prstGeom>
          <a:noFill/>
        </p:spPr>
        <p:txBody>
          <a:bodyPr wrap="none" lIns="91440" tIns="45720" rIns="91440" bIns="45720">
            <a:spAutoFit/>
          </a:bodyPr>
          <a:lstStyle/>
          <a:p>
            <a:pPr algn="ctr"/>
            <a:r>
              <a:rPr lang="en-US" sz="3200" b="1" cap="none" spc="0"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omic Sans MS" pitchFamily="66" charset="0"/>
              </a:rPr>
              <a:t>Baaaa…!!</a:t>
            </a:r>
            <a:endParaRPr lang="en-US" sz="3200" b="1" cap="none" spc="0"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2000" fill="hold"/>
                                        <p:tgtEl>
                                          <p:spTgt spid="11"/>
                                        </p:tgtEl>
                                        <p:attrNameLst>
                                          <p:attrName>ppt_x</p:attrName>
                                        </p:attrNameLst>
                                      </p:cBhvr>
                                      <p:tavLst>
                                        <p:tav tm="0">
                                          <p:val>
                                            <p:strVal val="#ppt_x"/>
                                          </p:val>
                                        </p:tav>
                                        <p:tav tm="100000">
                                          <p:val>
                                            <p:strVal val="#ppt_x"/>
                                          </p:val>
                                        </p:tav>
                                      </p:tavLst>
                                    </p:anim>
                                    <p:anim calcmode="lin" valueType="num">
                                      <p:cBhvr additive="base">
                                        <p:cTn id="22"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strVal val="#ppt_w*0.70"/>
                                          </p:val>
                                        </p:tav>
                                        <p:tav tm="100000">
                                          <p:val>
                                            <p:strVal val="#ppt_w"/>
                                          </p:val>
                                        </p:tav>
                                      </p:tavLst>
                                    </p:anim>
                                    <p:anim calcmode="lin" valueType="num">
                                      <p:cBhvr>
                                        <p:cTn id="32" dur="1000" fill="hold"/>
                                        <p:tgtEl>
                                          <p:spTgt spid="13"/>
                                        </p:tgtEl>
                                        <p:attrNameLst>
                                          <p:attrName>ppt_h</p:attrName>
                                        </p:attrNameLst>
                                      </p:cBhvr>
                                      <p:tavLst>
                                        <p:tav tm="0">
                                          <p:val>
                                            <p:strVal val="#ppt_h"/>
                                          </p:val>
                                        </p:tav>
                                        <p:tav tm="100000">
                                          <p:val>
                                            <p:strVal val="#ppt_h"/>
                                          </p:val>
                                        </p:tav>
                                      </p:tavLst>
                                    </p:anim>
                                    <p:animEffect transition="in" filter="fade">
                                      <p:cBhvr>
                                        <p:cTn id="3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body" sz="quarter" idx="14"/>
          </p:nvPr>
        </p:nvSpPr>
        <p:spPr>
          <a:xfrm>
            <a:off x="755576" y="4725144"/>
            <a:ext cx="7772400" cy="1872208"/>
          </a:xfrm>
        </p:spPr>
        <p:txBody>
          <a:bodyPr/>
          <a:lstStyle>
            <a:extLst/>
          </a:lstStyle>
          <a:p>
            <a:pPr>
              <a:buAutoNum type="arabicPeriod"/>
            </a:pPr>
            <a:r>
              <a:rPr lang="en-US" b="1" dirty="0" smtClean="0">
                <a:latin typeface="Comic Sans MS" pitchFamily="66" charset="0"/>
              </a:rPr>
              <a:t>We dye eggs red. It symbolizes the blood of Christ. </a:t>
            </a:r>
          </a:p>
          <a:p>
            <a:pPr>
              <a:buAutoNum type="arabicPeriod"/>
            </a:pPr>
            <a:r>
              <a:rPr lang="en-US" b="1" dirty="0" smtClean="0">
                <a:latin typeface="Comic Sans MS" pitchFamily="66" charset="0"/>
              </a:rPr>
              <a:t>We make sweets and Easter cookies. </a:t>
            </a:r>
          </a:p>
          <a:p>
            <a:pPr>
              <a:buAutoNum type="arabicPeriod"/>
            </a:pPr>
            <a:r>
              <a:rPr lang="en-US" b="1" dirty="0" smtClean="0">
                <a:latin typeface="Comic Sans MS" pitchFamily="66" charset="0"/>
              </a:rPr>
              <a:t>We make Easter cake called “</a:t>
            </a:r>
            <a:r>
              <a:rPr lang="en-US" b="1" dirty="0" err="1" smtClean="0">
                <a:latin typeface="Comic Sans MS" pitchFamily="66" charset="0"/>
              </a:rPr>
              <a:t>tsour’eki</a:t>
            </a:r>
            <a:r>
              <a:rPr lang="en-US" b="1" dirty="0" smtClean="0">
                <a:latin typeface="Comic Sans MS" pitchFamily="66" charset="0"/>
              </a:rPr>
              <a:t>”. </a:t>
            </a:r>
          </a:p>
          <a:p>
            <a:endParaRPr lang="en-US" b="1" dirty="0" smtClean="0">
              <a:latin typeface="Comic Sans MS" pitchFamily="66" charset="0"/>
            </a:endParaRPr>
          </a:p>
          <a:p>
            <a:r>
              <a:rPr lang="en-US" b="1" dirty="0" err="1" smtClean="0">
                <a:latin typeface="Comic Sans MS" pitchFamily="66" charset="0"/>
              </a:rPr>
              <a:t>Marios</a:t>
            </a:r>
            <a:r>
              <a:rPr lang="en-US" b="1" dirty="0" smtClean="0">
                <a:latin typeface="Comic Sans MS" pitchFamily="66" charset="0"/>
              </a:rPr>
              <a:t>, </a:t>
            </a:r>
            <a:r>
              <a:rPr lang="en-US" b="1" dirty="0" err="1" smtClean="0">
                <a:latin typeface="Comic Sans MS" pitchFamily="66" charset="0"/>
              </a:rPr>
              <a:t>Konstantina</a:t>
            </a:r>
            <a:r>
              <a:rPr lang="en-US" b="1" dirty="0" smtClean="0">
                <a:latin typeface="Comic Sans MS" pitchFamily="66" charset="0"/>
              </a:rPr>
              <a:t>, </a:t>
            </a:r>
            <a:r>
              <a:rPr lang="en-US" b="1" dirty="0" err="1" smtClean="0">
                <a:latin typeface="Comic Sans MS" pitchFamily="66" charset="0"/>
              </a:rPr>
              <a:t>Androniki</a:t>
            </a:r>
            <a:r>
              <a:rPr lang="en-US" b="1" dirty="0" smtClean="0">
                <a:latin typeface="Comic Sans MS" pitchFamily="66" charset="0"/>
              </a:rPr>
              <a:t>, Christina, </a:t>
            </a:r>
            <a:r>
              <a:rPr lang="en-US" b="1" dirty="0" err="1" smtClean="0">
                <a:latin typeface="Comic Sans MS" pitchFamily="66" charset="0"/>
              </a:rPr>
              <a:t>Konstantinos</a:t>
            </a:r>
            <a:r>
              <a:rPr lang="en-US" b="1" dirty="0" smtClean="0">
                <a:latin typeface="Comic Sans MS" pitchFamily="66" charset="0"/>
              </a:rPr>
              <a:t> – 4</a:t>
            </a:r>
            <a:r>
              <a:rPr lang="en-US" b="1" baseline="30000" dirty="0" smtClean="0">
                <a:latin typeface="Comic Sans MS" pitchFamily="66" charset="0"/>
              </a:rPr>
              <a:t>th</a:t>
            </a:r>
            <a:r>
              <a:rPr lang="en-US" b="1" dirty="0" smtClean="0">
                <a:latin typeface="Comic Sans MS" pitchFamily="66" charset="0"/>
              </a:rPr>
              <a:t> grade</a:t>
            </a:r>
            <a:endParaRPr lang="el-GR" b="1" dirty="0">
              <a:latin typeface="Comic Sans MS" pitchFamily="66" charset="0"/>
            </a:endParaRPr>
          </a:p>
        </p:txBody>
      </p:sp>
      <p:pic>
        <p:nvPicPr>
          <p:cNvPr id="11" name="Picture Placeholder 10" descr="easter-2014-orthodox_1395642378.jpg"/>
          <p:cNvPicPr>
            <a:picLocks noGrp="1" noChangeAspect="1"/>
          </p:cNvPicPr>
          <p:nvPr>
            <p:ph type="pic" sz="quarter" idx="11"/>
          </p:nvPr>
        </p:nvPicPr>
        <p:blipFill>
          <a:blip r:embed="rId3" cstate="email"/>
          <a:srcRect/>
          <a:stretch>
            <a:fillRect/>
          </a:stretch>
        </p:blipFill>
        <p:spPr>
          <a:xfrm>
            <a:off x="755576" y="2132856"/>
            <a:ext cx="2286000" cy="2286000"/>
          </a:xfrm>
        </p:spPr>
      </p:pic>
      <p:pic>
        <p:nvPicPr>
          <p:cNvPr id="13" name="Picture Placeholder 12" descr="IMG_1218.jpg"/>
          <p:cNvPicPr>
            <a:picLocks noGrp="1" noChangeAspect="1"/>
          </p:cNvPicPr>
          <p:nvPr>
            <p:ph type="pic" sz="quarter" idx="15"/>
          </p:nvPr>
        </p:nvPicPr>
        <p:blipFill>
          <a:blip r:embed="rId4" cstate="email"/>
          <a:srcRect/>
          <a:stretch>
            <a:fillRect/>
          </a:stretch>
        </p:blipFill>
        <p:spPr/>
      </p:pic>
      <p:pic>
        <p:nvPicPr>
          <p:cNvPr id="15" name="Picture Placeholder 14" descr="easter-bread-19212213.jpg"/>
          <p:cNvPicPr>
            <a:picLocks noGrp="1" noChangeAspect="1"/>
          </p:cNvPicPr>
          <p:nvPr>
            <p:ph type="pic" sz="quarter" idx="16"/>
          </p:nvPr>
        </p:nvPicPr>
        <p:blipFill>
          <a:blip r:embed="rId5" cstate="email"/>
          <a:srcRect/>
          <a:stretch>
            <a:fillRect/>
          </a:stretch>
        </p:blipFill>
        <p:spPr/>
      </p:pic>
      <p:sp>
        <p:nvSpPr>
          <p:cNvPr id="7" name="Rectangle 6"/>
          <p:cNvSpPr/>
          <p:nvPr/>
        </p:nvSpPr>
        <p:spPr>
          <a:xfrm>
            <a:off x="899592" y="2204864"/>
            <a:ext cx="648072"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n-US"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a:t>
            </a:r>
            <a:endPar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p:cNvSpPr/>
          <p:nvPr/>
        </p:nvSpPr>
        <p:spPr>
          <a:xfrm>
            <a:off x="3491880" y="2204864"/>
            <a:ext cx="648072"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endPar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a:off x="7740352" y="2132856"/>
            <a:ext cx="648072"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3</a:t>
            </a:r>
            <a:endPar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Rectangle 1"/>
          <p:cNvSpPr/>
          <p:nvPr/>
        </p:nvSpPr>
        <p:spPr>
          <a:xfrm>
            <a:off x="899592" y="188640"/>
            <a:ext cx="7380820"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Easter customs in Greece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6750836.jpg"/>
          <p:cNvPicPr>
            <a:picLocks noGrp="1" noChangeAspect="1"/>
          </p:cNvPicPr>
          <p:nvPr>
            <p:ph type="pic" sz="quarter" idx="12"/>
          </p:nvPr>
        </p:nvPicPr>
        <p:blipFill>
          <a:blip r:embed="rId3" cstate="email"/>
          <a:srcRect/>
          <a:stretch>
            <a:fillRect/>
          </a:stretch>
        </p:blipFill>
        <p:spPr/>
      </p:pic>
      <p:pic>
        <p:nvPicPr>
          <p:cNvPr id="11" name="Picture Placeholder 10" descr="Koulourakia-recipe-Greek-Easter-Cookies-prep4.jpg"/>
          <p:cNvPicPr>
            <a:picLocks noGrp="1" noChangeAspect="1"/>
          </p:cNvPicPr>
          <p:nvPr>
            <p:ph type="pic" sz="quarter" idx="13"/>
          </p:nvPr>
        </p:nvPicPr>
        <p:blipFill>
          <a:blip r:embed="rId4" cstate="email"/>
          <a:srcRect/>
          <a:stretch>
            <a:fillRect/>
          </a:stretch>
        </p:blipFill>
        <p:spPr/>
      </p:pic>
      <p:pic>
        <p:nvPicPr>
          <p:cNvPr id="13" name="Picture Placeholder 12" descr="IMG_1218.jpg"/>
          <p:cNvPicPr>
            <a:picLocks noGrp="1" noChangeAspect="1"/>
          </p:cNvPicPr>
          <p:nvPr>
            <p:ph type="pic" sz="quarter" idx="11"/>
          </p:nvPr>
        </p:nvPicPr>
        <p:blipFill>
          <a:blip r:embed="rId5" cstate="email"/>
          <a:srcRect/>
          <a:stretch>
            <a:fillRect/>
          </a:stretch>
        </p:blipFill>
        <p:spPr/>
      </p:pic>
      <p:sp>
        <p:nvSpPr>
          <p:cNvPr id="5" name="TextBox 4"/>
          <p:cNvSpPr txBox="1"/>
          <p:nvPr/>
        </p:nvSpPr>
        <p:spPr>
          <a:xfrm>
            <a:off x="683568" y="548680"/>
            <a:ext cx="2736304" cy="400110"/>
          </a:xfrm>
          <a:prstGeom prst="rect">
            <a:avLst/>
          </a:prstGeom>
          <a:noFill/>
        </p:spPr>
        <p:txBody>
          <a:bodyPr wrap="square" rtlCol="0">
            <a:spAutoFit/>
          </a:bodyPr>
          <a:lstStyle/>
          <a:p>
            <a:r>
              <a:rPr lang="en-US" sz="2000" b="1" dirty="0" smtClean="0">
                <a:latin typeface="Comic Sans MS" pitchFamily="66" charset="0"/>
              </a:rPr>
              <a:t>  We  dye eggs red</a:t>
            </a:r>
            <a:r>
              <a:rPr lang="en-US" b="1" dirty="0" smtClean="0">
                <a:latin typeface="Comic Sans MS" pitchFamily="66" charset="0"/>
              </a:rPr>
              <a:t>.</a:t>
            </a:r>
            <a:endParaRPr lang="el-GR" b="1" dirty="0">
              <a:latin typeface="Comic Sans MS" pitchFamily="66" charset="0"/>
            </a:endParaRPr>
          </a:p>
        </p:txBody>
      </p:sp>
      <p:sp>
        <p:nvSpPr>
          <p:cNvPr id="6" name="TextBox 5"/>
          <p:cNvSpPr txBox="1"/>
          <p:nvPr/>
        </p:nvSpPr>
        <p:spPr>
          <a:xfrm>
            <a:off x="5076056" y="2852936"/>
            <a:ext cx="3600400" cy="369332"/>
          </a:xfrm>
          <a:prstGeom prst="rect">
            <a:avLst/>
          </a:prstGeom>
          <a:noFill/>
        </p:spPr>
        <p:txBody>
          <a:bodyPr wrap="square" rtlCol="0">
            <a:spAutoFit/>
          </a:bodyPr>
          <a:lstStyle/>
          <a:p>
            <a:r>
              <a:rPr lang="en-US" b="1" dirty="0" smtClean="0">
                <a:solidFill>
                  <a:schemeClr val="bg1">
                    <a:lumMod val="95000"/>
                    <a:lumOff val="5000"/>
                  </a:schemeClr>
                </a:solidFill>
                <a:latin typeface="Comic Sans MS" pitchFamily="66" charset="0"/>
              </a:rPr>
              <a:t>We make biscuits and sweets</a:t>
            </a:r>
            <a:endParaRPr lang="el-GR" b="1" dirty="0">
              <a:solidFill>
                <a:schemeClr val="bg1">
                  <a:lumMod val="95000"/>
                  <a:lumOff val="5000"/>
                </a:schemeClr>
              </a:solidFill>
              <a:latin typeface="Comic Sans MS" pitchFamily="66" charset="0"/>
            </a:endParaRPr>
          </a:p>
        </p:txBody>
      </p:sp>
      <p:sp>
        <p:nvSpPr>
          <p:cNvPr id="7" name="TextBox 6"/>
          <p:cNvSpPr txBox="1"/>
          <p:nvPr/>
        </p:nvSpPr>
        <p:spPr>
          <a:xfrm>
            <a:off x="1403648" y="5661248"/>
            <a:ext cx="3384376" cy="646331"/>
          </a:xfrm>
          <a:prstGeom prst="rect">
            <a:avLst/>
          </a:prstGeom>
          <a:noFill/>
        </p:spPr>
        <p:txBody>
          <a:bodyPr wrap="square" rtlCol="0">
            <a:spAutoFit/>
          </a:bodyPr>
          <a:lstStyle/>
          <a:p>
            <a:r>
              <a:rPr lang="en-US" dirty="0" smtClean="0">
                <a:latin typeface="Comic Sans MS" pitchFamily="66" charset="0"/>
              </a:rPr>
              <a:t>Aggelos, Eva, </a:t>
            </a:r>
            <a:r>
              <a:rPr lang="en-US" dirty="0" err="1" smtClean="0">
                <a:latin typeface="Comic Sans MS" pitchFamily="66" charset="0"/>
              </a:rPr>
              <a:t>Eleanna</a:t>
            </a:r>
            <a:r>
              <a:rPr lang="en-US" dirty="0" smtClean="0">
                <a:latin typeface="Comic Sans MS" pitchFamily="66" charset="0"/>
              </a:rPr>
              <a:t>, Maria-Irene, Helen, Evi – 4</a:t>
            </a:r>
            <a:r>
              <a:rPr lang="en-US" baseline="30000" dirty="0" smtClean="0">
                <a:latin typeface="Comic Sans MS" pitchFamily="66" charset="0"/>
              </a:rPr>
              <a:t>th</a:t>
            </a:r>
            <a:r>
              <a:rPr lang="en-US" dirty="0" smtClean="0">
                <a:latin typeface="Comic Sans MS" pitchFamily="66" charset="0"/>
              </a:rPr>
              <a:t> grade</a:t>
            </a:r>
            <a:endParaRPr lang="el-GR" dirty="0">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7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1000"/>
                                        <p:tgtEl>
                                          <p:spTgt spid="6">
                                            <p:txEl>
                                              <p:pRg st="0" end="0"/>
                                            </p:txEl>
                                          </p:spTgt>
                                        </p:tgtEl>
                                      </p:cBhvr>
                                    </p:animEffect>
                                    <p:anim calcmode="lin" valueType="num">
                                      <p:cBhvr>
                                        <p:cTn id="3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Greek-Easter-Bread.jpg"/>
          <p:cNvPicPr>
            <a:picLocks noGrp="1" noChangeAspect="1"/>
          </p:cNvPicPr>
          <p:nvPr>
            <p:ph type="pic" sz="quarter" idx="10"/>
          </p:nvPr>
        </p:nvPicPr>
        <p:blipFill>
          <a:blip r:embed="rId2" cstate="email"/>
          <a:srcRect/>
          <a:stretch>
            <a:fillRect/>
          </a:stretch>
        </p:blipFill>
        <p:spPr/>
      </p:pic>
      <p:pic>
        <p:nvPicPr>
          <p:cNvPr id="6" name="Picture Placeholder 5" descr="easter-brioche-before.jpg"/>
          <p:cNvPicPr>
            <a:picLocks noGrp="1" noChangeAspect="1"/>
          </p:cNvPicPr>
          <p:nvPr>
            <p:ph type="pic" sz="quarter" idx="11"/>
          </p:nvPr>
        </p:nvPicPr>
        <p:blipFill>
          <a:blip r:embed="rId3" cstate="email"/>
          <a:srcRect/>
          <a:stretch>
            <a:fillRect/>
          </a:stretch>
        </p:blipFill>
        <p:spPr/>
      </p:pic>
      <p:sp>
        <p:nvSpPr>
          <p:cNvPr id="4" name="Text Placeholder 3"/>
          <p:cNvSpPr>
            <a:spLocks noGrp="1"/>
          </p:cNvSpPr>
          <p:nvPr>
            <p:ph type="body" sz="quarter" idx="14"/>
          </p:nvPr>
        </p:nvSpPr>
        <p:spPr/>
        <p:txBody>
          <a:bodyPr/>
          <a:lstStyle/>
          <a:p>
            <a:r>
              <a:rPr lang="en-US" dirty="0" smtClean="0">
                <a:latin typeface="Comic Sans MS" pitchFamily="66" charset="0"/>
              </a:rPr>
              <a:t>Easter cake called “</a:t>
            </a:r>
            <a:r>
              <a:rPr lang="en-US" dirty="0" err="1" smtClean="0">
                <a:latin typeface="Comic Sans MS" pitchFamily="66" charset="0"/>
              </a:rPr>
              <a:t>tsoureki</a:t>
            </a:r>
            <a:r>
              <a:rPr lang="en-US" dirty="0" smtClean="0">
                <a:latin typeface="Comic Sans MS" pitchFamily="66" charset="0"/>
              </a:rPr>
              <a:t>” before …</a:t>
            </a:r>
            <a:endParaRPr lang="el-GR" dirty="0">
              <a:latin typeface="Comic Sans MS" pitchFamily="66" charset="0"/>
            </a:endParaRPr>
          </a:p>
        </p:txBody>
      </p:sp>
      <p:sp>
        <p:nvSpPr>
          <p:cNvPr id="5" name="Text Placeholder 4"/>
          <p:cNvSpPr>
            <a:spLocks noGrp="1"/>
          </p:cNvSpPr>
          <p:nvPr>
            <p:ph type="body" sz="quarter" idx="15"/>
          </p:nvPr>
        </p:nvSpPr>
        <p:spPr/>
        <p:txBody>
          <a:bodyPr/>
          <a:lstStyle/>
          <a:p>
            <a:r>
              <a:rPr lang="en-US" dirty="0" smtClean="0">
                <a:latin typeface="Comic Sans MS" pitchFamily="66" charset="0"/>
              </a:rPr>
              <a:t>… and, Easter cake after !!!</a:t>
            </a:r>
            <a:endParaRPr lang="el-GR" dirty="0">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Easter_Ressurection_Greece_Greek_Easter.jpg"/>
          <p:cNvPicPr>
            <a:picLocks noGrp="1" noChangeAspect="1"/>
          </p:cNvPicPr>
          <p:nvPr>
            <p:ph type="pic" sz="quarter" idx="11"/>
          </p:nvPr>
        </p:nvPicPr>
        <p:blipFill>
          <a:blip r:embed="rId2" cstate="email"/>
          <a:srcRect/>
          <a:stretch>
            <a:fillRect/>
          </a:stretch>
        </p:blipFill>
        <p:spPr/>
      </p:pic>
      <p:pic>
        <p:nvPicPr>
          <p:cNvPr id="5" name="Picture Placeholder 4" descr="easter-candles1.jpg"/>
          <p:cNvPicPr>
            <a:picLocks noGrp="1" noChangeAspect="1"/>
          </p:cNvPicPr>
          <p:nvPr>
            <p:ph type="pic" sz="quarter" idx="12"/>
          </p:nvPr>
        </p:nvPicPr>
        <p:blipFill>
          <a:blip r:embed="rId3" cstate="email"/>
          <a:srcRect/>
          <a:stretch>
            <a:fillRect/>
          </a:stretch>
        </p:blipFill>
        <p:spPr/>
      </p:pic>
      <p:sp>
        <p:nvSpPr>
          <p:cNvPr id="4" name="Text Placeholder 3"/>
          <p:cNvSpPr>
            <a:spLocks noGrp="1"/>
          </p:cNvSpPr>
          <p:nvPr>
            <p:ph type="body" sz="quarter" idx="13"/>
          </p:nvPr>
        </p:nvSpPr>
        <p:spPr/>
        <p:txBody>
          <a:bodyPr/>
          <a:lstStyle/>
          <a:p>
            <a:r>
              <a:rPr lang="en-US" dirty="0" smtClean="0">
                <a:latin typeface="Comic Sans MS" pitchFamily="66" charset="0"/>
              </a:rPr>
              <a:t>Easter candles are decorated with various things like toys, drawings and miniatures. Our godmother and godfather bring them to us and we light them on the night of Resurrection.</a:t>
            </a:r>
          </a:p>
          <a:p>
            <a:endParaRPr lang="en-US" dirty="0" smtClean="0"/>
          </a:p>
          <a:p>
            <a:r>
              <a:rPr lang="en-US" dirty="0" err="1" smtClean="0">
                <a:latin typeface="Comic Sans MS" pitchFamily="66" charset="0"/>
              </a:rPr>
              <a:t>Danae</a:t>
            </a:r>
            <a:r>
              <a:rPr lang="en-US" dirty="0" smtClean="0">
                <a:latin typeface="Comic Sans MS" pitchFamily="66" charset="0"/>
              </a:rPr>
              <a:t>, </a:t>
            </a:r>
            <a:r>
              <a:rPr lang="en-US" dirty="0" err="1" smtClean="0">
                <a:latin typeface="Comic Sans MS" pitchFamily="66" charset="0"/>
              </a:rPr>
              <a:t>Iliana</a:t>
            </a:r>
            <a:r>
              <a:rPr lang="en-US" dirty="0" smtClean="0">
                <a:latin typeface="Comic Sans MS" pitchFamily="66" charset="0"/>
              </a:rPr>
              <a:t>, Peter, Dimitris, Athena – 6</a:t>
            </a:r>
            <a:r>
              <a:rPr lang="en-US" baseline="30000" dirty="0" smtClean="0">
                <a:latin typeface="Comic Sans MS" pitchFamily="66" charset="0"/>
              </a:rPr>
              <a:t>th</a:t>
            </a:r>
            <a:r>
              <a:rPr lang="en-US" dirty="0" smtClean="0">
                <a:latin typeface="Comic Sans MS" pitchFamily="66" charset="0"/>
              </a:rPr>
              <a:t> grade</a:t>
            </a:r>
            <a:endParaRPr lang="el-GR" dirty="0">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2000" fill="hold"/>
                                        <p:tgtEl>
                                          <p:spTgt spid="4">
                                            <p:txEl>
                                              <p:pRg st="0" end="0"/>
                                            </p:txEl>
                                          </p:spTgt>
                                        </p:tgtEl>
                                        <p:attrNameLst>
                                          <p:attrName>style.color</p:attrName>
                                        </p:attrNameLst>
                                      </p:cBhvr>
                                      <p:to>
                                        <p:clrVal>
                                          <a:schemeClr val="accent2"/>
                                        </p:clrVal>
                                      </p:to>
                                    </p:set>
                                    <p:set>
                                      <p:cBhvr>
                                        <p:cTn id="7" dur="2000" fill="hold"/>
                                        <p:tgtEl>
                                          <p:spTgt spid="4">
                                            <p:txEl>
                                              <p:pRg st="0" end="0"/>
                                            </p:txEl>
                                          </p:spTgt>
                                        </p:tgtEl>
                                        <p:attrNameLst>
                                          <p:attrName>fillcolor</p:attrName>
                                        </p:attrNameLst>
                                      </p:cBhvr>
                                      <p:to>
                                        <p:clrVal>
                                          <a:schemeClr val="accent2"/>
                                        </p:clrVal>
                                      </p:to>
                                    </p:set>
                                    <p:set>
                                      <p:cBhvr>
                                        <p:cTn id="8" dur="2000" fill="hold"/>
                                        <p:tgtEl>
                                          <p:spTgt spid="4">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Easter-candle.jpg"/>
          <p:cNvPicPr>
            <a:picLocks noGrp="1" noChangeAspect="1"/>
          </p:cNvPicPr>
          <p:nvPr>
            <p:ph type="pic" sz="quarter" idx="13"/>
          </p:nvPr>
        </p:nvPicPr>
        <p:blipFill>
          <a:blip r:embed="rId2" cstate="email"/>
          <a:srcRect/>
          <a:stretch>
            <a:fillRect/>
          </a:stretch>
        </p:blipFill>
        <p:spPr/>
      </p:pic>
      <p:pic>
        <p:nvPicPr>
          <p:cNvPr id="6" name="Picture Placeholder 5" descr="Epitafios.jpg"/>
          <p:cNvPicPr>
            <a:picLocks noGrp="1" noChangeAspect="1"/>
          </p:cNvPicPr>
          <p:nvPr>
            <p:ph type="pic" sz="quarter" idx="14"/>
          </p:nvPr>
        </p:nvPicPr>
        <p:blipFill>
          <a:blip r:embed="rId3" cstate="email"/>
          <a:srcRect/>
          <a:stretch>
            <a:fillRect/>
          </a:stretch>
        </p:blipFill>
        <p:spPr/>
      </p:pic>
      <p:sp>
        <p:nvSpPr>
          <p:cNvPr id="4" name="Text Placeholder 3"/>
          <p:cNvSpPr>
            <a:spLocks noGrp="1"/>
          </p:cNvSpPr>
          <p:nvPr>
            <p:ph type="body" sz="quarter" idx="16"/>
          </p:nvPr>
        </p:nvSpPr>
        <p:spPr>
          <a:xfrm>
            <a:off x="467544" y="4797152"/>
            <a:ext cx="8291264" cy="1595586"/>
          </a:xfrm>
        </p:spPr>
        <p:txBody>
          <a:bodyPr/>
          <a:lstStyle/>
          <a:p>
            <a:r>
              <a:rPr lang="en-US" dirty="0" smtClean="0">
                <a:latin typeface="Comic Sans MS" pitchFamily="66" charset="0"/>
              </a:rPr>
              <a:t>On Good Friday morning we go to church again to kneel in front of the “epitaph”. The “epitaph” is decorated with flowers and usually young girls do that the previous night. It looks amazing!</a:t>
            </a:r>
          </a:p>
          <a:p>
            <a:r>
              <a:rPr lang="en-US" dirty="0" smtClean="0">
                <a:latin typeface="Comic Sans MS" pitchFamily="66" charset="0"/>
              </a:rPr>
              <a:t>	</a:t>
            </a:r>
          </a:p>
          <a:p>
            <a:r>
              <a:rPr lang="en-US" dirty="0" smtClean="0">
                <a:latin typeface="Comic Sans MS" pitchFamily="66" charset="0"/>
              </a:rPr>
              <a:t>			Mike, </a:t>
            </a:r>
            <a:r>
              <a:rPr lang="en-US" dirty="0" err="1" smtClean="0">
                <a:latin typeface="Comic Sans MS" pitchFamily="66" charset="0"/>
              </a:rPr>
              <a:t>Thanos</a:t>
            </a:r>
            <a:r>
              <a:rPr lang="en-US" dirty="0" smtClean="0">
                <a:latin typeface="Comic Sans MS" pitchFamily="66" charset="0"/>
              </a:rPr>
              <a:t>, </a:t>
            </a:r>
            <a:r>
              <a:rPr lang="en-US" dirty="0" err="1" smtClean="0">
                <a:latin typeface="Comic Sans MS" pitchFamily="66" charset="0"/>
              </a:rPr>
              <a:t>Bekos</a:t>
            </a:r>
            <a:r>
              <a:rPr lang="en-US" dirty="0" smtClean="0">
                <a:latin typeface="Comic Sans MS" pitchFamily="66" charset="0"/>
              </a:rPr>
              <a:t> – 6</a:t>
            </a:r>
            <a:r>
              <a:rPr lang="en-US" baseline="30000" dirty="0" smtClean="0">
                <a:latin typeface="Comic Sans MS" pitchFamily="66" charset="0"/>
              </a:rPr>
              <a:t>th</a:t>
            </a:r>
            <a:r>
              <a:rPr lang="en-US" dirty="0" smtClean="0">
                <a:latin typeface="Comic Sans MS" pitchFamily="66" charset="0"/>
              </a:rPr>
              <a:t> grade</a:t>
            </a:r>
          </a:p>
          <a:p>
            <a:endParaRPr lang="en-US" dirty="0" smtClean="0"/>
          </a:p>
          <a:p>
            <a:endParaRPr lang="el-G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2376323_com_800pxgreci.jpg"/>
          <p:cNvPicPr>
            <a:picLocks noGrp="1" noChangeAspect="1"/>
          </p:cNvPicPr>
          <p:nvPr>
            <p:ph type="pic" sz="quarter" idx="10"/>
          </p:nvPr>
        </p:nvPicPr>
        <p:blipFill>
          <a:blip r:embed="rId3" cstate="email"/>
          <a:srcRect/>
          <a:stretch>
            <a:fillRect/>
          </a:stretch>
        </p:blipFill>
        <p:spPr/>
      </p:pic>
      <p:sp>
        <p:nvSpPr>
          <p:cNvPr id="5" name="TextBox 4"/>
          <p:cNvSpPr txBox="1"/>
          <p:nvPr/>
        </p:nvSpPr>
        <p:spPr>
          <a:xfrm>
            <a:off x="251520" y="260648"/>
            <a:ext cx="2016224" cy="369331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latin typeface="Comic Sans MS" pitchFamily="66" charset="0"/>
              </a:rPr>
              <a:t>In the evening the “epitaph” is brought around the church and the </a:t>
            </a:r>
            <a:r>
              <a:rPr lang="en-US" dirty="0" err="1" smtClean="0">
                <a:latin typeface="Comic Sans MS" pitchFamily="66" charset="0"/>
              </a:rPr>
              <a:t>neighbourhood</a:t>
            </a:r>
            <a:r>
              <a:rPr lang="en-US" dirty="0" smtClean="0">
                <a:latin typeface="Comic Sans MS" pitchFamily="66" charset="0"/>
              </a:rPr>
              <a:t> with everyone following. This ceremony is always an exciting part of the Easter celebration.</a:t>
            </a:r>
            <a:endParaRPr lang="el-GR" dirty="0">
              <a:latin typeface="Comic Sans MS" pitchFamily="66" charset="0"/>
            </a:endParaRPr>
          </a:p>
        </p:txBody>
      </p:sp>
      <p:sp>
        <p:nvSpPr>
          <p:cNvPr id="6" name="TextBox 5"/>
          <p:cNvSpPr txBox="1"/>
          <p:nvPr/>
        </p:nvSpPr>
        <p:spPr>
          <a:xfrm>
            <a:off x="7668344" y="476672"/>
            <a:ext cx="1296144"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smtClean="0">
                <a:latin typeface="Comic Sans MS" pitchFamily="66" charset="0"/>
              </a:rPr>
              <a:t>Mike, </a:t>
            </a:r>
            <a:r>
              <a:rPr lang="en-US" dirty="0" err="1" smtClean="0">
                <a:latin typeface="Comic Sans MS" pitchFamily="66" charset="0"/>
              </a:rPr>
              <a:t>Thanos</a:t>
            </a:r>
            <a:r>
              <a:rPr lang="en-US" dirty="0" smtClean="0">
                <a:latin typeface="Comic Sans MS" pitchFamily="66" charset="0"/>
              </a:rPr>
              <a:t>, </a:t>
            </a:r>
            <a:r>
              <a:rPr lang="en-US" dirty="0" err="1" smtClean="0">
                <a:latin typeface="Comic Sans MS" pitchFamily="66" charset="0"/>
              </a:rPr>
              <a:t>Bekos</a:t>
            </a:r>
            <a:r>
              <a:rPr lang="en-US" dirty="0" smtClean="0">
                <a:latin typeface="Comic Sans MS" pitchFamily="66" charset="0"/>
              </a:rPr>
              <a:t> – 6</a:t>
            </a:r>
            <a:r>
              <a:rPr lang="en-US" baseline="30000" dirty="0" smtClean="0">
                <a:latin typeface="Comic Sans MS" pitchFamily="66" charset="0"/>
              </a:rPr>
              <a:t>th</a:t>
            </a:r>
            <a:r>
              <a:rPr lang="en-US" dirty="0" smtClean="0">
                <a:latin typeface="Comic Sans MS" pitchFamily="66" charset="0"/>
              </a:rPr>
              <a:t> grade</a:t>
            </a:r>
            <a:endParaRPr lang="el-GR" dirty="0">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easter-3.jpg"/>
          <p:cNvPicPr>
            <a:picLocks noGrp="1" noChangeAspect="1"/>
          </p:cNvPicPr>
          <p:nvPr>
            <p:ph type="pic" sz="quarter" idx="10"/>
          </p:nvPr>
        </p:nvPicPr>
        <p:blipFill>
          <a:blip r:embed="rId2" cstate="email"/>
          <a:srcRect/>
          <a:stretch>
            <a:fillRect/>
          </a:stretch>
        </p:blipFill>
        <p:spPr/>
      </p:pic>
      <p:pic>
        <p:nvPicPr>
          <p:cNvPr id="9" name="Picture Placeholder 8" descr="Easter_Ressurection_Greece_Greek_Easter.jpg"/>
          <p:cNvPicPr>
            <a:picLocks noGrp="1" noChangeAspect="1"/>
          </p:cNvPicPr>
          <p:nvPr>
            <p:ph type="pic" sz="quarter" idx="11"/>
          </p:nvPr>
        </p:nvPicPr>
        <p:blipFill>
          <a:blip r:embed="rId3" cstate="email"/>
          <a:srcRect/>
          <a:stretch>
            <a:fillRect/>
          </a:stretch>
        </p:blipFill>
        <p:spPr/>
      </p:pic>
      <p:pic>
        <p:nvPicPr>
          <p:cNvPr id="10" name="Picture Placeholder 9" descr="agthomas-easter.jpg"/>
          <p:cNvPicPr>
            <a:picLocks noGrp="1" noChangeAspect="1"/>
          </p:cNvPicPr>
          <p:nvPr>
            <p:ph type="pic" sz="quarter" idx="12"/>
          </p:nvPr>
        </p:nvPicPr>
        <p:blipFill>
          <a:blip r:embed="rId4" cstate="email"/>
          <a:srcRect/>
          <a:stretch>
            <a:fillRect/>
          </a:stretch>
        </p:blipFill>
        <p:spPr/>
      </p:pic>
      <p:sp>
        <p:nvSpPr>
          <p:cNvPr id="5" name="Text Placeholder 4"/>
          <p:cNvSpPr>
            <a:spLocks noGrp="1"/>
          </p:cNvSpPr>
          <p:nvPr>
            <p:ph type="body" sz="quarter" idx="13"/>
          </p:nvPr>
        </p:nvSpPr>
        <p:spPr>
          <a:xfrm>
            <a:off x="228600" y="5229200"/>
            <a:ext cx="2743200" cy="1095400"/>
          </a:xfrm>
        </p:spPr>
        <p:txBody>
          <a:bodyPr/>
          <a:lstStyle/>
          <a:p>
            <a:pPr algn="ctr"/>
            <a:r>
              <a:rPr lang="en-US" kern="1200" dirty="0" smtClean="0">
                <a:latin typeface="Comic Sans MS" pitchFamily="66" charset="0"/>
              </a:rPr>
              <a:t>Holly Saturday: Resurrection night. </a:t>
            </a:r>
            <a:endParaRPr lang="el-GR" kern="1200" dirty="0">
              <a:latin typeface="Comic Sans MS" pitchFamily="66" charset="0"/>
            </a:endParaRPr>
          </a:p>
        </p:txBody>
      </p:sp>
      <p:sp>
        <p:nvSpPr>
          <p:cNvPr id="6" name="Text Placeholder 5"/>
          <p:cNvSpPr>
            <a:spLocks noGrp="1"/>
          </p:cNvSpPr>
          <p:nvPr>
            <p:ph type="body" sz="quarter" idx="14"/>
          </p:nvPr>
        </p:nvSpPr>
        <p:spPr>
          <a:xfrm>
            <a:off x="3200400" y="5229200"/>
            <a:ext cx="2743200" cy="1095400"/>
          </a:xfrm>
        </p:spPr>
        <p:txBody>
          <a:bodyPr/>
          <a:lstStyle/>
          <a:p>
            <a:pPr algn="ctr"/>
            <a:r>
              <a:rPr lang="en-US" kern="1200" dirty="0">
                <a:latin typeface="Comic Sans MS" pitchFamily="66" charset="0"/>
              </a:rPr>
              <a:t>Candles and fireworks</a:t>
            </a:r>
            <a:endParaRPr lang="el-GR" kern="1200" dirty="0">
              <a:latin typeface="Comic Sans MS" pitchFamily="66" charset="0"/>
            </a:endParaRPr>
          </a:p>
        </p:txBody>
      </p:sp>
      <p:sp>
        <p:nvSpPr>
          <p:cNvPr id="7" name="Text Placeholder 6"/>
          <p:cNvSpPr>
            <a:spLocks noGrp="1"/>
          </p:cNvSpPr>
          <p:nvPr>
            <p:ph type="body" sz="quarter" idx="15"/>
          </p:nvPr>
        </p:nvSpPr>
        <p:spPr>
          <a:xfrm>
            <a:off x="6172200" y="5157192"/>
            <a:ext cx="2743200" cy="1167408"/>
          </a:xfrm>
        </p:spPr>
        <p:txBody>
          <a:bodyPr/>
          <a:lstStyle/>
          <a:p>
            <a:pPr algn="ctr"/>
            <a:r>
              <a:rPr lang="en-US" kern="1200" dirty="0">
                <a:latin typeface="Comic Sans MS" pitchFamily="66" charset="0"/>
              </a:rPr>
              <a:t>Christ has risen! </a:t>
            </a:r>
            <a:endParaRPr lang="en-US" kern="1200" dirty="0" smtClean="0">
              <a:latin typeface="Comic Sans MS" pitchFamily="66" charset="0"/>
            </a:endParaRPr>
          </a:p>
          <a:p>
            <a:pPr algn="ctr"/>
            <a:endParaRPr lang="en-US" kern="1200" dirty="0">
              <a:latin typeface="Comic Sans MS" pitchFamily="66" charset="0"/>
            </a:endParaRPr>
          </a:p>
          <a:p>
            <a:pPr algn="ctr"/>
            <a:r>
              <a:rPr lang="en-US" kern="1200" dirty="0" smtClean="0">
                <a:latin typeface="Comic Sans MS" pitchFamily="66" charset="0"/>
              </a:rPr>
              <a:t>“Christos </a:t>
            </a:r>
            <a:r>
              <a:rPr lang="en-US" kern="1200" dirty="0" err="1">
                <a:latin typeface="Comic Sans MS" pitchFamily="66" charset="0"/>
              </a:rPr>
              <a:t>Anesti</a:t>
            </a:r>
            <a:r>
              <a:rPr lang="en-US" kern="1200" dirty="0" smtClean="0">
                <a:latin typeface="Comic Sans MS" pitchFamily="66" charset="0"/>
              </a:rPr>
              <a:t>!” </a:t>
            </a:r>
            <a:endParaRPr lang="el-GR" kern="1200" dirty="0">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p:cTn id="2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p:cTn id="28"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magiritsa.jpg"/>
          <p:cNvPicPr>
            <a:picLocks noGrp="1" noChangeAspect="1"/>
          </p:cNvPicPr>
          <p:nvPr>
            <p:ph type="pic" sz="quarter" idx="13"/>
          </p:nvPr>
        </p:nvPicPr>
        <p:blipFill>
          <a:blip r:embed="rId2" cstate="email"/>
          <a:srcRect/>
          <a:stretch>
            <a:fillRect/>
          </a:stretch>
        </p:blipFill>
        <p:spPr/>
      </p:pic>
      <p:pic>
        <p:nvPicPr>
          <p:cNvPr id="6" name="Picture Placeholder 5" descr="kokkina-ayga-xepia-214.jpg"/>
          <p:cNvPicPr>
            <a:picLocks noGrp="1" noChangeAspect="1"/>
          </p:cNvPicPr>
          <p:nvPr>
            <p:ph type="pic" sz="quarter" idx="14"/>
          </p:nvPr>
        </p:nvPicPr>
        <p:blipFill>
          <a:blip r:embed="rId3" cstate="email"/>
          <a:srcRect/>
          <a:stretch>
            <a:fillRect/>
          </a:stretch>
        </p:blipFill>
        <p:spPr/>
      </p:pic>
      <p:sp>
        <p:nvSpPr>
          <p:cNvPr id="4" name="Text Placeholder 3"/>
          <p:cNvSpPr>
            <a:spLocks noGrp="1"/>
          </p:cNvSpPr>
          <p:nvPr>
            <p:ph type="body" sz="quarter" idx="16"/>
          </p:nvPr>
        </p:nvSpPr>
        <p:spPr>
          <a:xfrm>
            <a:off x="467544" y="4941168"/>
            <a:ext cx="4038600" cy="1010816"/>
          </a:xfrm>
        </p:spPr>
        <p:txBody>
          <a:bodyPr/>
          <a:lstStyle/>
          <a:p>
            <a:pPr algn="ctr"/>
            <a:r>
              <a:rPr lang="en-US" kern="1200" dirty="0">
                <a:latin typeface="Comic Sans MS" pitchFamily="66" charset="0"/>
              </a:rPr>
              <a:t>Back at home</a:t>
            </a:r>
          </a:p>
          <a:p>
            <a:pPr algn="ctr"/>
            <a:r>
              <a:rPr lang="en-US" kern="1200" dirty="0">
                <a:latin typeface="Comic Sans MS" pitchFamily="66" charset="0"/>
              </a:rPr>
              <a:t>Cracking the red eggs.</a:t>
            </a:r>
            <a:r>
              <a:rPr lang="en-US" dirty="0" smtClean="0"/>
              <a:t>	</a:t>
            </a:r>
            <a:endParaRPr lang="el-GR" dirty="0"/>
          </a:p>
        </p:txBody>
      </p:sp>
      <p:sp>
        <p:nvSpPr>
          <p:cNvPr id="5" name="Text Placeholder 4"/>
          <p:cNvSpPr>
            <a:spLocks noGrp="1"/>
          </p:cNvSpPr>
          <p:nvPr>
            <p:ph type="body" sz="quarter" idx="17"/>
          </p:nvPr>
        </p:nvSpPr>
        <p:spPr>
          <a:xfrm>
            <a:off x="4648200" y="5157192"/>
            <a:ext cx="4038600" cy="938808"/>
          </a:xfrm>
        </p:spPr>
        <p:txBody>
          <a:bodyPr/>
          <a:lstStyle/>
          <a:p>
            <a:pPr algn="ctr"/>
            <a:r>
              <a:rPr lang="en-US" kern="1200" dirty="0">
                <a:latin typeface="Comic Sans MS" pitchFamily="66" charset="0"/>
              </a:rPr>
              <a:t>Late dinner with “</a:t>
            </a:r>
            <a:r>
              <a:rPr lang="en-US" kern="1200" dirty="0" err="1">
                <a:latin typeface="Comic Sans MS" pitchFamily="66" charset="0"/>
              </a:rPr>
              <a:t>magiritsa</a:t>
            </a:r>
            <a:r>
              <a:rPr lang="en-US" kern="1200" dirty="0">
                <a:latin typeface="Comic Sans MS" pitchFamily="66" charset="0"/>
              </a:rPr>
              <a:t>” soup and other delicacies.</a:t>
            </a:r>
            <a:endParaRPr lang="el-GR" kern="1200" dirty="0">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Κλασικό άλμπουμ φωτογραφιών">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Κλασικό άλμπουμ φωτογραφιών</Template>
  <TotalTime>0</TotalTime>
  <Words>281</Words>
  <Application>Microsoft Office PowerPoint</Application>
  <PresentationFormat>On-screen Show (4:3)</PresentationFormat>
  <Paragraphs>41</Paragraphs>
  <Slides>12</Slides>
  <Notes>4</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Κλασικό άλμπουμ φωτογραφιών</vt:lpstr>
      <vt:lpstr>EASTER IN GREECE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2010-04-21T11:28:13Z</dcterms:created>
  <dcterms:modified xsi:type="dcterms:W3CDTF">2016-03-30T21:46:36Z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1032</vt:i4>
  </property>
  <property fmtid="{D5CDD505-2E9C-101B-9397-08002B2CF9AE}" pid="3" name="_Version">
    <vt:lpwstr>12.0.4518</vt:lpwstr>
  </property>
  <property fmtid="{D5CDD505-2E9C-101B-9397-08002B2CF9AE}" pid="4" name="_TemplateID">
    <vt:lpwstr>TC101769231032</vt:lpwstr>
  </property>
</Properties>
</file>