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8770-7B97-498B-8ECE-D7D9FB7D9293}" type="datetimeFigureOut">
              <a:rPr lang="el-GR" smtClean="0"/>
              <a:t>12/4/2021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9EE3-E3CA-4051-AF37-02DCFBE72A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8770-7B97-498B-8ECE-D7D9FB7D9293}" type="datetimeFigureOut">
              <a:rPr lang="el-GR" smtClean="0"/>
              <a:t>12/4/2021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9EE3-E3CA-4051-AF37-02DCFBE72A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8770-7B97-498B-8ECE-D7D9FB7D9293}" type="datetimeFigureOut">
              <a:rPr lang="el-GR" smtClean="0"/>
              <a:t>12/4/2021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9EE3-E3CA-4051-AF37-02DCFBE72A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8770-7B97-498B-8ECE-D7D9FB7D9293}" type="datetimeFigureOut">
              <a:rPr lang="el-GR" smtClean="0"/>
              <a:t>12/4/2021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9EE3-E3CA-4051-AF37-02DCFBE72A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8770-7B97-498B-8ECE-D7D9FB7D9293}" type="datetimeFigureOut">
              <a:rPr lang="el-GR" smtClean="0"/>
              <a:t>12/4/2021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9EE3-E3CA-4051-AF37-02DCFBE72A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8770-7B97-498B-8ECE-D7D9FB7D9293}" type="datetimeFigureOut">
              <a:rPr lang="el-GR" smtClean="0"/>
              <a:t>12/4/2021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9EE3-E3CA-4051-AF37-02DCFBE72A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8770-7B97-498B-8ECE-D7D9FB7D9293}" type="datetimeFigureOut">
              <a:rPr lang="el-GR" smtClean="0"/>
              <a:t>12/4/2021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9EE3-E3CA-4051-AF37-02DCFBE72A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8770-7B97-498B-8ECE-D7D9FB7D9293}" type="datetimeFigureOut">
              <a:rPr lang="el-GR" smtClean="0"/>
              <a:t>12/4/2021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9EE3-E3CA-4051-AF37-02DCFBE72A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8770-7B97-498B-8ECE-D7D9FB7D9293}" type="datetimeFigureOut">
              <a:rPr lang="el-GR" smtClean="0"/>
              <a:t>12/4/2021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9EE3-E3CA-4051-AF37-02DCFBE72A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8770-7B97-498B-8ECE-D7D9FB7D9293}" type="datetimeFigureOut">
              <a:rPr lang="el-GR" smtClean="0"/>
              <a:t>12/4/2021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9EE3-E3CA-4051-AF37-02DCFBE72A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8770-7B97-498B-8ECE-D7D9FB7D9293}" type="datetimeFigureOut">
              <a:rPr lang="el-GR" smtClean="0"/>
              <a:t>12/4/2021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9EE3-E3CA-4051-AF37-02DCFBE72A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D8770-7B97-498B-8ECE-D7D9FB7D9293}" type="datetimeFigureOut">
              <a:rPr lang="el-GR" smtClean="0"/>
              <a:t>12/4/2021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79EE3-E3CA-4051-AF37-02DCFBE72A2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  <a:latin typeface="Comic Sans MS" pitchFamily="66" charset="0"/>
              </a:rPr>
              <a:t>Άνοιξη</a:t>
            </a:r>
            <a:endParaRPr lang="el-G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6 - Θέση περιεχομένου" descr="58b964bd1dc52427108b4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Springtime-in-Ha-Giang-by-thongnguyengallery-Vietnam-5eb3dd847aa50__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673916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ANOIXH3-Large-1050x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560840" cy="50405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Θέση περιεχομένου" descr="a-pathway-in-monets-garden-giverny-claude-mon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4088990" cy="4464496"/>
          </a:xfrm>
        </p:spPr>
      </p:pic>
      <p:pic>
        <p:nvPicPr>
          <p:cNvPr id="10" name="9 - Θέση περιεχομένου" descr="cesare-marchesi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4389849" cy="46805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- Θέση περιεχομένου" descr="mo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an-orchard-in-spr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7181557" cy="564949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sergey-andreev-crimea-spr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620688"/>
            <a:ext cx="6551548" cy="532859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apple-blosso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184576" cy="3679731"/>
          </a:xfrm>
        </p:spPr>
      </p:pic>
      <p:pic>
        <p:nvPicPr>
          <p:cNvPr id="8" name="7 - Θέση περιεχομένου" descr="Botticelli-primaver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863088"/>
            <a:ext cx="4254624" cy="279625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Giuseppe </a:t>
            </a:r>
            <a:r>
              <a:rPr lang="en-US" b="1" dirty="0" err="1" smtClean="0"/>
              <a:t>Arcimboldo</a:t>
            </a:r>
            <a:endParaRPr lang="el-GR" dirty="0"/>
          </a:p>
        </p:txBody>
      </p:sp>
      <p:pic>
        <p:nvPicPr>
          <p:cNvPr id="5" name="4 - Θέση περιεχομένου" descr="456px-Arcimboldo,_Giuseppe_(attr.)_-_Flora_-_c._15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888432" cy="5116358"/>
          </a:xfrm>
        </p:spPr>
      </p:pic>
      <p:pic>
        <p:nvPicPr>
          <p:cNvPr id="6" name="5 - Θέση περιεχομένου" descr="ecda0d36cc640451250c67025456110af3c279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906561" cy="521744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warh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88640"/>
            <a:ext cx="4493299" cy="2808312"/>
          </a:xfrm>
        </p:spPr>
      </p:pic>
      <p:pic>
        <p:nvPicPr>
          <p:cNvPr id="6" name="5 - Θέση περιεχομένου" descr="74194a58592edb10dffc422f79d7619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3068960"/>
            <a:ext cx="4788024" cy="359101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spring-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038600" cy="3028950"/>
          </a:xfrm>
        </p:spPr>
      </p:pic>
      <p:pic>
        <p:nvPicPr>
          <p:cNvPr id="6" name="5 - Θέση περιεχομένου" descr="depositphotos_140384032-stock-photo-spring-flower-background-easter-landscap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60129" y="3933056"/>
            <a:ext cx="5866495" cy="254214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</Words>
  <Application>Microsoft Office PowerPoint</Application>
  <PresentationFormat>Προβολή στην οθόνη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Άνοιξη</vt:lpstr>
      <vt:lpstr>Διαφάνεια 2</vt:lpstr>
      <vt:lpstr>Διαφάνεια 3</vt:lpstr>
      <vt:lpstr>Διαφάνεια 4</vt:lpstr>
      <vt:lpstr>Διαφάνεια 5</vt:lpstr>
      <vt:lpstr>Διαφάνεια 6</vt:lpstr>
      <vt:lpstr>Giuseppe Arcimboldo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Άνοιξη</dc:title>
  <dc:creator>Stefania</dc:creator>
  <cp:lastModifiedBy>Stefania</cp:lastModifiedBy>
  <cp:revision>3</cp:revision>
  <dcterms:created xsi:type="dcterms:W3CDTF">2021-04-12T11:21:09Z</dcterms:created>
  <dcterms:modified xsi:type="dcterms:W3CDTF">2021-04-12T11:42:02Z</dcterms:modified>
</cp:coreProperties>
</file>