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60" r:id="rId6"/>
    <p:sldId id="261" r:id="rId7"/>
    <p:sldId id="259" r:id="rId8"/>
    <p:sldId id="263" r:id="rId9"/>
    <p:sldId id="264" r:id="rId1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151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D8093-01A6-4AC3-98EA-C16FF803E7AD}" type="datetimeFigureOut">
              <a:rPr lang="el-GR" smtClean="0"/>
              <a:pPr/>
              <a:t>17/12/2020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D2B2-2348-4344-B18D-5850EF7ACF2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D8093-01A6-4AC3-98EA-C16FF803E7AD}" type="datetimeFigureOut">
              <a:rPr lang="el-GR" smtClean="0"/>
              <a:pPr/>
              <a:t>17/12/2020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D2B2-2348-4344-B18D-5850EF7ACF2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D8093-01A6-4AC3-98EA-C16FF803E7AD}" type="datetimeFigureOut">
              <a:rPr lang="el-GR" smtClean="0"/>
              <a:pPr/>
              <a:t>17/12/2020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D2B2-2348-4344-B18D-5850EF7ACF2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D8093-01A6-4AC3-98EA-C16FF803E7AD}" type="datetimeFigureOut">
              <a:rPr lang="el-GR" smtClean="0"/>
              <a:pPr/>
              <a:t>17/12/2020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D2B2-2348-4344-B18D-5850EF7ACF2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D8093-01A6-4AC3-98EA-C16FF803E7AD}" type="datetimeFigureOut">
              <a:rPr lang="el-GR" smtClean="0"/>
              <a:pPr/>
              <a:t>17/12/2020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D2B2-2348-4344-B18D-5850EF7ACF2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D8093-01A6-4AC3-98EA-C16FF803E7AD}" type="datetimeFigureOut">
              <a:rPr lang="el-GR" smtClean="0"/>
              <a:pPr/>
              <a:t>17/12/2020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D2B2-2348-4344-B18D-5850EF7ACF2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D8093-01A6-4AC3-98EA-C16FF803E7AD}" type="datetimeFigureOut">
              <a:rPr lang="el-GR" smtClean="0"/>
              <a:pPr/>
              <a:t>17/12/2020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D2B2-2348-4344-B18D-5850EF7ACF2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D8093-01A6-4AC3-98EA-C16FF803E7AD}" type="datetimeFigureOut">
              <a:rPr lang="el-GR" smtClean="0"/>
              <a:pPr/>
              <a:t>17/12/2020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D2B2-2348-4344-B18D-5850EF7ACF2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D8093-01A6-4AC3-98EA-C16FF803E7AD}" type="datetimeFigureOut">
              <a:rPr lang="el-GR" smtClean="0"/>
              <a:pPr/>
              <a:t>17/12/2020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D2B2-2348-4344-B18D-5850EF7ACF2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D8093-01A6-4AC3-98EA-C16FF803E7AD}" type="datetimeFigureOut">
              <a:rPr lang="el-GR" smtClean="0"/>
              <a:pPr/>
              <a:t>17/12/2020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D2B2-2348-4344-B18D-5850EF7ACF2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D8093-01A6-4AC3-98EA-C16FF803E7AD}" type="datetimeFigureOut">
              <a:rPr lang="el-GR" smtClean="0"/>
              <a:pPr/>
              <a:t>17/12/2020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D2B2-2348-4344-B18D-5850EF7ACF2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3D8093-01A6-4AC3-98EA-C16FF803E7AD}" type="datetimeFigureOut">
              <a:rPr lang="el-GR" smtClean="0"/>
              <a:pPr/>
              <a:t>17/12/2020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4D2B2-2348-4344-B18D-5850EF7ACF29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11560" y="620688"/>
            <a:ext cx="7772400" cy="1470025"/>
          </a:xfrm>
        </p:spPr>
        <p:txBody>
          <a:bodyPr/>
          <a:lstStyle/>
          <a:p>
            <a:r>
              <a:rPr lang="en-US" dirty="0" smtClean="0"/>
              <a:t>WEIHNACHTSW</a:t>
            </a:r>
            <a:r>
              <a:rPr lang="de-DE" dirty="0" smtClean="0"/>
              <a:t>ÜNSCHE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899592" y="2204864"/>
            <a:ext cx="7776864" cy="3312368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4" name="3 - Εικόνα" descr="untitl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2476500"/>
            <a:ext cx="5832648" cy="289671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Ich wünsche dir…</a:t>
            </a:r>
            <a:endParaRPr lang="el-GR" dirty="0"/>
          </a:p>
        </p:txBody>
      </p:sp>
      <p:pic>
        <p:nvPicPr>
          <p:cNvPr id="4" name="3 - Θέση περιεχομένου" descr="Manfred_Schmid_Esslingen_Weihnachten_und_Guten_Rutsch_Timo_Mraze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9125" y="1834356"/>
            <a:ext cx="7905750" cy="405765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Frohe Weihnachten</a:t>
            </a:r>
            <a:endParaRPr lang="el-GR" dirty="0"/>
          </a:p>
        </p:txBody>
      </p:sp>
      <p:pic>
        <p:nvPicPr>
          <p:cNvPr id="4" name="3 - Θέση περιεχομένου" descr="059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700808"/>
            <a:ext cx="7056784" cy="432048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Ein frohes Fest</a:t>
            </a:r>
            <a:endParaRPr lang="el-GR" dirty="0"/>
          </a:p>
        </p:txBody>
      </p:sp>
      <p:pic>
        <p:nvPicPr>
          <p:cNvPr id="4" name="3 - Θέση περιεχομένου" descr="801855-weihnachtskarte-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700808"/>
            <a:ext cx="6768752" cy="4248472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Einen guten Rutsch ins neue Jahr</a:t>
            </a:r>
            <a:endParaRPr lang="el-GR" dirty="0"/>
          </a:p>
        </p:txBody>
      </p:sp>
      <p:pic>
        <p:nvPicPr>
          <p:cNvPr id="5" name="4 - Θέση περιεχομένου" descr="unitle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1725" y="1600200"/>
            <a:ext cx="6800550" cy="4525963"/>
          </a:xfr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Ein gutes neues Jahr</a:t>
            </a:r>
            <a:endParaRPr lang="el-GR" dirty="0"/>
          </a:p>
        </p:txBody>
      </p:sp>
      <p:pic>
        <p:nvPicPr>
          <p:cNvPr id="6" name="5 - Θέση περιεχομένου" descr="rutsch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1556792"/>
            <a:ext cx="6120680" cy="4320480"/>
          </a:xfr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Ein gutes neues Jahr</a:t>
            </a:r>
            <a:endParaRPr lang="el-GR" dirty="0"/>
          </a:p>
        </p:txBody>
      </p:sp>
      <p:pic>
        <p:nvPicPr>
          <p:cNvPr id="4" name="3 - Θέση περιεχομένου" descr="silvester_fabbric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915215"/>
            <a:ext cx="6696744" cy="4106073"/>
          </a:xfrm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SCHNEEMANN</a:t>
            </a:r>
            <a:endParaRPr lang="el-GR" dirty="0"/>
          </a:p>
        </p:txBody>
      </p:sp>
      <p:pic>
        <p:nvPicPr>
          <p:cNvPr id="4" name="3 - Θέση περιεχομένου" descr="Postkarte-Kinder-Schneemaenner-lal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700808"/>
            <a:ext cx="7560840" cy="4392488"/>
          </a:xfrm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ΣΕ ΠΟΛΛΕΣ ΓΛΩΣΣΕΣ</a:t>
            </a:r>
            <a:endParaRPr lang="el-GR" dirty="0"/>
          </a:p>
        </p:txBody>
      </p:sp>
      <p:pic>
        <p:nvPicPr>
          <p:cNvPr id="4" name="3 - Θέση περιεχομένου" descr="weihnachtskarte_2013_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3439" y="1700808"/>
            <a:ext cx="6397121" cy="4425355"/>
          </a:xfr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29</Words>
  <Application>Microsoft Office PowerPoint</Application>
  <PresentationFormat>Προβολή στην οθόνη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9</vt:i4>
      </vt:variant>
    </vt:vector>
  </HeadingPairs>
  <TitlesOfParts>
    <vt:vector size="10" baseType="lpstr">
      <vt:lpstr>Θέμα του Office</vt:lpstr>
      <vt:lpstr>WEIHNACHTSWÜNSCHE</vt:lpstr>
      <vt:lpstr>Ich wünsche dir…</vt:lpstr>
      <vt:lpstr>Frohe Weihnachten</vt:lpstr>
      <vt:lpstr>Ein frohes Fest</vt:lpstr>
      <vt:lpstr>Einen guten Rutsch ins neue Jahr</vt:lpstr>
      <vt:lpstr>Ein gutes neues Jahr</vt:lpstr>
      <vt:lpstr>Ein gutes neues Jahr</vt:lpstr>
      <vt:lpstr>SCHNEEMANN</vt:lpstr>
      <vt:lpstr>ΣΕ ΠΟΛΛΕΣ ΓΛΩΣΣΕΣ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WEIHNACHTSWÜNSCHE</dc:title>
  <dc:creator>gogo</dc:creator>
  <cp:lastModifiedBy>gogo</cp:lastModifiedBy>
  <cp:revision>3</cp:revision>
  <dcterms:created xsi:type="dcterms:W3CDTF">2015-12-11T16:14:34Z</dcterms:created>
  <dcterms:modified xsi:type="dcterms:W3CDTF">2020-12-17T16:20:46Z</dcterms:modified>
</cp:coreProperties>
</file>