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n-US" dirty="0" err="1" smtClean="0"/>
            <a:t>Pferde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 Engel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</a:t>
          </a:r>
          <a:r>
            <a:rPr lang="de-DE" dirty="0" smtClean="0"/>
            <a:t>Rentiere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5B9175EA-95F3-4780-A77D-C6C4CB8A22CC}" type="presOf" srcId="{BFADB033-E195-46E4-8516-83F402418E7D}" destId="{F1787C60-D08C-4814-A83A-73A516B2AF07}" srcOrd="0" destOrd="0" presId="urn:microsoft.com/office/officeart/2005/8/layout/lProcess3"/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47D042C8-D5ED-489B-8F82-38197784FBB7}" type="presOf" srcId="{BE397C24-43E2-4095-BDA9-CACCE483BF26}" destId="{D84B6990-681B-48DF-A794-B9BB3BA977F9}" srcOrd="0" destOrd="0" presId="urn:microsoft.com/office/officeart/2005/8/layout/lProcess3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4B53A71C-9C07-4CA9-9A1A-0F9ECDC7C908}" type="presOf" srcId="{2640A479-8DD8-480D-9FBA-0495B1374DA8}" destId="{C0C5B3FA-E164-49F0-B2F3-5733824ADB03}" srcOrd="0" destOrd="0" presId="urn:microsoft.com/office/officeart/2005/8/layout/lProcess3"/>
    <dgm:cxn modelId="{228896E5-7058-42C3-9411-E30D367F34FB}" type="presOf" srcId="{9E54672E-126C-4285-BE1E-FD0BDE7AF662}" destId="{4B596826-5E31-4BA9-9D51-B2032C77D386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16A73FFD-3645-4167-95AF-F47911046237}" type="presParOf" srcId="{C0C5B3FA-E164-49F0-B2F3-5733824ADB03}" destId="{8718F846-E6E6-491C-9E01-4B0D6218CEEA}" srcOrd="0" destOrd="0" presId="urn:microsoft.com/office/officeart/2005/8/layout/lProcess3"/>
    <dgm:cxn modelId="{910158B8-E99C-4E76-AC87-B2F048F70433}" type="presParOf" srcId="{8718F846-E6E6-491C-9E01-4B0D6218CEEA}" destId="{D84B6990-681B-48DF-A794-B9BB3BA977F9}" srcOrd="0" destOrd="0" presId="urn:microsoft.com/office/officeart/2005/8/layout/lProcess3"/>
    <dgm:cxn modelId="{B7C1F6BC-E393-4245-B4AE-FB20FB355E48}" type="presParOf" srcId="{C0C5B3FA-E164-49F0-B2F3-5733824ADB03}" destId="{F93E3DF1-370D-4B91-97BD-6FC1CC84CD3D}" srcOrd="1" destOrd="0" presId="urn:microsoft.com/office/officeart/2005/8/layout/lProcess3"/>
    <dgm:cxn modelId="{AF874D68-7573-4A93-82E4-B4AE455E0A75}" type="presParOf" srcId="{C0C5B3FA-E164-49F0-B2F3-5733824ADB03}" destId="{67060ADE-E5FB-4CFF-BA56-98AFC1AB77FF}" srcOrd="2" destOrd="0" presId="urn:microsoft.com/office/officeart/2005/8/layout/lProcess3"/>
    <dgm:cxn modelId="{B8BCBCEB-56F8-474B-AC93-33CD39947A2B}" type="presParOf" srcId="{67060ADE-E5FB-4CFF-BA56-98AFC1AB77FF}" destId="{F1787C60-D08C-4814-A83A-73A516B2AF07}" srcOrd="0" destOrd="0" presId="urn:microsoft.com/office/officeart/2005/8/layout/lProcess3"/>
    <dgm:cxn modelId="{D4637705-C3EE-4CD5-9266-AD9CBBD17DFA}" type="presParOf" srcId="{C0C5B3FA-E164-49F0-B2F3-5733824ADB03}" destId="{CF417DED-2571-4900-826B-EE3EB21226C3}" srcOrd="3" destOrd="0" presId="urn:microsoft.com/office/officeart/2005/8/layout/lProcess3"/>
    <dgm:cxn modelId="{98255854-1D98-4B56-A6F1-4EB4EDC05D2A}" type="presParOf" srcId="{C0C5B3FA-E164-49F0-B2F3-5733824ADB03}" destId="{CE16842F-6157-431D-9852-9BBC6FAE3F09}" srcOrd="4" destOrd="0" presId="urn:microsoft.com/office/officeart/2005/8/layout/lProcess3"/>
    <dgm:cxn modelId="{67690360-37CB-41DC-8E96-4EF0DA363B1A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 custT="1"/>
      <dgm:spPr/>
      <dgm:t>
        <a:bodyPr/>
        <a:lstStyle/>
        <a:p>
          <a:pPr rtl="0"/>
          <a:r>
            <a:rPr lang="de-DE" sz="4700" dirty="0" smtClean="0"/>
            <a:t>A.</a:t>
          </a:r>
          <a:r>
            <a:rPr lang="en-US" sz="4700" dirty="0" smtClean="0"/>
            <a:t> </a:t>
          </a:r>
          <a:r>
            <a:rPr lang="el-GR" sz="3600" dirty="0" smtClean="0"/>
            <a:t>Κουραμπιέδες και μελομακάρονα</a:t>
          </a:r>
          <a:endParaRPr lang="el-GR" sz="3600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 custT="1"/>
      <dgm:spPr/>
      <dgm:t>
        <a:bodyPr/>
        <a:lstStyle/>
        <a:p>
          <a:pPr rtl="0"/>
          <a:r>
            <a:rPr lang="el-GR" sz="4700" dirty="0" smtClean="0"/>
            <a:t>Β</a:t>
          </a:r>
          <a:r>
            <a:rPr lang="de-DE" sz="4700" dirty="0" smtClean="0"/>
            <a:t>. </a:t>
          </a:r>
          <a:r>
            <a:rPr lang="el-GR" sz="3600" dirty="0" smtClean="0"/>
            <a:t>Νερό, χόρτα και καρότα για το άλογο του </a:t>
          </a:r>
          <a:r>
            <a:rPr lang="el-GR" sz="3600" dirty="0" err="1" smtClean="0"/>
            <a:t>Άι</a:t>
          </a:r>
          <a:r>
            <a:rPr lang="el-GR" sz="3600" dirty="0" smtClean="0"/>
            <a:t>-Βασίλη</a:t>
          </a:r>
          <a:endParaRPr lang="el-GR" sz="4700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 custT="1"/>
      <dgm:spPr/>
      <dgm:t>
        <a:bodyPr/>
        <a:lstStyle/>
        <a:p>
          <a:pPr rtl="0"/>
          <a:r>
            <a:rPr lang="el-GR" sz="6500" dirty="0" smtClean="0"/>
            <a:t>Γ. </a:t>
          </a:r>
          <a:r>
            <a:rPr lang="el-GR" sz="3600" dirty="0" smtClean="0"/>
            <a:t>Ένα μικρό δώρο για τον  </a:t>
          </a:r>
          <a:r>
            <a:rPr lang="el-GR" sz="3600" dirty="0" err="1" smtClean="0"/>
            <a:t>Αί</a:t>
          </a:r>
          <a:r>
            <a:rPr lang="el-GR" sz="3600" dirty="0" smtClean="0"/>
            <a:t>-Βασίλη</a:t>
          </a:r>
          <a:endParaRPr lang="el-GR" sz="6500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96323" custLinFactNeighborX="-4177" custLinFactNeighborY="-91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87969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87969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F0B556C5-8ABD-4F89-941A-A57545946D59}" type="presOf" srcId="{BFADB033-E195-46E4-8516-83F402418E7D}" destId="{F1787C60-D08C-4814-A83A-73A516B2AF07}" srcOrd="0" destOrd="0" presId="urn:microsoft.com/office/officeart/2005/8/layout/lProcess3"/>
    <dgm:cxn modelId="{A020C9B6-4E7F-4DDA-91B3-BF4F10BE7077}" type="presOf" srcId="{9E54672E-126C-4285-BE1E-FD0BDE7AF662}" destId="{4B596826-5E31-4BA9-9D51-B2032C77D386}" srcOrd="0" destOrd="0" presId="urn:microsoft.com/office/officeart/2005/8/layout/lProcess3"/>
    <dgm:cxn modelId="{7EDDFDA4-D066-44B5-B0F8-2675A22A2545}" type="presOf" srcId="{BE397C24-43E2-4095-BDA9-CACCE483BF26}" destId="{D84B6990-681B-48DF-A794-B9BB3BA977F9}" srcOrd="0" destOrd="0" presId="urn:microsoft.com/office/officeart/2005/8/layout/lProcess3"/>
    <dgm:cxn modelId="{822EC987-8944-4A04-B6F5-0F139EE4494C}" type="presOf" srcId="{2640A479-8DD8-480D-9FBA-0495B1374DA8}" destId="{C0C5B3FA-E164-49F0-B2F3-5733824ADB03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351D0616-87DD-4E4E-8518-EF61259A2C06}" type="presParOf" srcId="{C0C5B3FA-E164-49F0-B2F3-5733824ADB03}" destId="{8718F846-E6E6-491C-9E01-4B0D6218CEEA}" srcOrd="0" destOrd="0" presId="urn:microsoft.com/office/officeart/2005/8/layout/lProcess3"/>
    <dgm:cxn modelId="{1CEDDD44-5F26-4C3E-B71E-9FE6D99A4294}" type="presParOf" srcId="{8718F846-E6E6-491C-9E01-4B0D6218CEEA}" destId="{D84B6990-681B-48DF-A794-B9BB3BA977F9}" srcOrd="0" destOrd="0" presId="urn:microsoft.com/office/officeart/2005/8/layout/lProcess3"/>
    <dgm:cxn modelId="{6E7E733D-1711-4C08-8FB0-F883765EBD22}" type="presParOf" srcId="{C0C5B3FA-E164-49F0-B2F3-5733824ADB03}" destId="{F93E3DF1-370D-4B91-97BD-6FC1CC84CD3D}" srcOrd="1" destOrd="0" presId="urn:microsoft.com/office/officeart/2005/8/layout/lProcess3"/>
    <dgm:cxn modelId="{5701256E-25D3-445B-B5BF-B27F405B9430}" type="presParOf" srcId="{C0C5B3FA-E164-49F0-B2F3-5733824ADB03}" destId="{67060ADE-E5FB-4CFF-BA56-98AFC1AB77FF}" srcOrd="2" destOrd="0" presId="urn:microsoft.com/office/officeart/2005/8/layout/lProcess3"/>
    <dgm:cxn modelId="{101F728A-27EE-4C6C-87E3-B0359A060A5A}" type="presParOf" srcId="{67060ADE-E5FB-4CFF-BA56-98AFC1AB77FF}" destId="{F1787C60-D08C-4814-A83A-73A516B2AF07}" srcOrd="0" destOrd="0" presId="urn:microsoft.com/office/officeart/2005/8/layout/lProcess3"/>
    <dgm:cxn modelId="{961CDB9E-B052-47BF-836E-B1CA90F8B6AD}" type="presParOf" srcId="{C0C5B3FA-E164-49F0-B2F3-5733824ADB03}" destId="{CF417DED-2571-4900-826B-EE3EB21226C3}" srcOrd="3" destOrd="0" presId="urn:microsoft.com/office/officeart/2005/8/layout/lProcess3"/>
    <dgm:cxn modelId="{38CD7DDC-684E-47CB-B8D4-CA9109715AA3}" type="presParOf" srcId="{C0C5B3FA-E164-49F0-B2F3-5733824ADB03}" destId="{CE16842F-6157-431D-9852-9BBC6FAE3F09}" srcOrd="4" destOrd="0" presId="urn:microsoft.com/office/officeart/2005/8/layout/lProcess3"/>
    <dgm:cxn modelId="{F704AB3C-AB72-4A62-BC5F-2A6C85E40AEE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l-GR" dirty="0" smtClean="0"/>
            <a:t>Από τις αρχές του</a:t>
          </a:r>
          <a:r>
            <a:rPr lang="en-US" dirty="0" smtClean="0"/>
            <a:t> 20</a:t>
          </a:r>
          <a:r>
            <a:rPr lang="el-GR" dirty="0" smtClean="0"/>
            <a:t>ου αιώνα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 </a:t>
          </a:r>
          <a:r>
            <a:rPr lang="el-GR" dirty="0" smtClean="0"/>
            <a:t>Από το 18</a:t>
          </a:r>
          <a:r>
            <a:rPr lang="el-GR" baseline="30000" dirty="0" smtClean="0"/>
            <a:t>ο</a:t>
          </a:r>
          <a:r>
            <a:rPr lang="el-GR" dirty="0" smtClean="0"/>
            <a:t> αιώνα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Τα τελευταία 50 χρόνια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62907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71261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CB81FF75-F821-4EFA-A4EF-573E25713207}" type="presOf" srcId="{2640A479-8DD8-480D-9FBA-0495B1374DA8}" destId="{C0C5B3FA-E164-49F0-B2F3-5733824ADB03}" srcOrd="0" destOrd="0" presId="urn:microsoft.com/office/officeart/2005/8/layout/lProcess3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1257223E-6942-4EC1-A64C-140A48C2F58D}" type="presOf" srcId="{BFADB033-E195-46E4-8516-83F402418E7D}" destId="{F1787C60-D08C-4814-A83A-73A516B2AF07}" srcOrd="0" destOrd="0" presId="urn:microsoft.com/office/officeart/2005/8/layout/lProcess3"/>
    <dgm:cxn modelId="{2CAB6B5C-83C4-4EA1-9CA3-3A644AAED61D}" type="presOf" srcId="{9E54672E-126C-4285-BE1E-FD0BDE7AF662}" destId="{4B596826-5E31-4BA9-9D51-B2032C77D386}" srcOrd="0" destOrd="0" presId="urn:microsoft.com/office/officeart/2005/8/layout/lProcess3"/>
    <dgm:cxn modelId="{3E487CC4-E647-4C13-BA15-DCA53C486450}" type="presOf" srcId="{BE397C24-43E2-4095-BDA9-CACCE483BF26}" destId="{D84B6990-681B-48DF-A794-B9BB3BA977F9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A6F96EEF-5318-40D3-B126-CF5C76631EB0}" type="presParOf" srcId="{C0C5B3FA-E164-49F0-B2F3-5733824ADB03}" destId="{8718F846-E6E6-491C-9E01-4B0D6218CEEA}" srcOrd="0" destOrd="0" presId="urn:microsoft.com/office/officeart/2005/8/layout/lProcess3"/>
    <dgm:cxn modelId="{BB6514E4-5825-4093-81A1-A8B311175A49}" type="presParOf" srcId="{8718F846-E6E6-491C-9E01-4B0D6218CEEA}" destId="{D84B6990-681B-48DF-A794-B9BB3BA977F9}" srcOrd="0" destOrd="0" presId="urn:microsoft.com/office/officeart/2005/8/layout/lProcess3"/>
    <dgm:cxn modelId="{A2801F81-D32C-4129-8AF6-95A20024E4E3}" type="presParOf" srcId="{C0C5B3FA-E164-49F0-B2F3-5733824ADB03}" destId="{F93E3DF1-370D-4B91-97BD-6FC1CC84CD3D}" srcOrd="1" destOrd="0" presId="urn:microsoft.com/office/officeart/2005/8/layout/lProcess3"/>
    <dgm:cxn modelId="{762803DF-E0CC-44CE-A652-3DE6D04C101E}" type="presParOf" srcId="{C0C5B3FA-E164-49F0-B2F3-5733824ADB03}" destId="{67060ADE-E5FB-4CFF-BA56-98AFC1AB77FF}" srcOrd="2" destOrd="0" presId="urn:microsoft.com/office/officeart/2005/8/layout/lProcess3"/>
    <dgm:cxn modelId="{243857D3-9F5D-4E01-81A4-7E7A8725F903}" type="presParOf" srcId="{67060ADE-E5FB-4CFF-BA56-98AFC1AB77FF}" destId="{F1787C60-D08C-4814-A83A-73A516B2AF07}" srcOrd="0" destOrd="0" presId="urn:microsoft.com/office/officeart/2005/8/layout/lProcess3"/>
    <dgm:cxn modelId="{EEE5542F-8452-4F80-92A9-4DF143D45460}" type="presParOf" srcId="{C0C5B3FA-E164-49F0-B2F3-5733824ADB03}" destId="{CF417DED-2571-4900-826B-EE3EB21226C3}" srcOrd="3" destOrd="0" presId="urn:microsoft.com/office/officeart/2005/8/layout/lProcess3"/>
    <dgm:cxn modelId="{D6594949-0CB7-4A40-86D7-D7AEA7F040ED}" type="presParOf" srcId="{C0C5B3FA-E164-49F0-B2F3-5733824ADB03}" destId="{CE16842F-6157-431D-9852-9BBC6FAE3F09}" srcOrd="4" destOrd="0" presId="urn:microsoft.com/office/officeart/2005/8/layout/lProcess3"/>
    <dgm:cxn modelId="{8E95D0DA-5C53-4781-880E-BC6F2A7F4DD1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l-GR" dirty="0" smtClean="0"/>
            <a:t>Ένα νόμισμα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 </a:t>
          </a:r>
          <a:r>
            <a:rPr lang="el-GR" dirty="0" smtClean="0"/>
            <a:t>Τα δώρα τους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Τίποτα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62907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71261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E82A3F7E-5D24-4706-B0A6-6E25EA908A5D}" type="presOf" srcId="{9E54672E-126C-4285-BE1E-FD0BDE7AF662}" destId="{4B596826-5E31-4BA9-9D51-B2032C77D386}" srcOrd="0" destOrd="0" presId="urn:microsoft.com/office/officeart/2005/8/layout/lProcess3"/>
    <dgm:cxn modelId="{566812B1-7F26-4D3B-A4E6-B1207D9AB9D9}" type="presOf" srcId="{2640A479-8DD8-480D-9FBA-0495B1374DA8}" destId="{C0C5B3FA-E164-49F0-B2F3-5733824ADB03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CD4F04CB-B770-4A5C-B11E-D8DEFEA422D8}" type="presOf" srcId="{BE397C24-43E2-4095-BDA9-CACCE483BF26}" destId="{D84B6990-681B-48DF-A794-B9BB3BA977F9}" srcOrd="0" destOrd="0" presId="urn:microsoft.com/office/officeart/2005/8/layout/lProcess3"/>
    <dgm:cxn modelId="{F4BB6462-A563-4FCC-B9D6-3E6667BBF212}" type="presOf" srcId="{BFADB033-E195-46E4-8516-83F402418E7D}" destId="{F1787C60-D08C-4814-A83A-73A516B2AF07}" srcOrd="0" destOrd="0" presId="urn:microsoft.com/office/officeart/2005/8/layout/lProcess3"/>
    <dgm:cxn modelId="{19E00327-A0F3-4F5D-93A2-07DAA7CC5396}" type="presParOf" srcId="{C0C5B3FA-E164-49F0-B2F3-5733824ADB03}" destId="{8718F846-E6E6-491C-9E01-4B0D6218CEEA}" srcOrd="0" destOrd="0" presId="urn:microsoft.com/office/officeart/2005/8/layout/lProcess3"/>
    <dgm:cxn modelId="{9BA9C997-3DA5-4920-82BC-C1737724E0B5}" type="presParOf" srcId="{8718F846-E6E6-491C-9E01-4B0D6218CEEA}" destId="{D84B6990-681B-48DF-A794-B9BB3BA977F9}" srcOrd="0" destOrd="0" presId="urn:microsoft.com/office/officeart/2005/8/layout/lProcess3"/>
    <dgm:cxn modelId="{786C4371-2609-4D96-84FE-82E8E2B6AD8F}" type="presParOf" srcId="{C0C5B3FA-E164-49F0-B2F3-5733824ADB03}" destId="{F93E3DF1-370D-4B91-97BD-6FC1CC84CD3D}" srcOrd="1" destOrd="0" presId="urn:microsoft.com/office/officeart/2005/8/layout/lProcess3"/>
    <dgm:cxn modelId="{585D8115-FBCA-41F1-95C2-4161147DE7CE}" type="presParOf" srcId="{C0C5B3FA-E164-49F0-B2F3-5733824ADB03}" destId="{67060ADE-E5FB-4CFF-BA56-98AFC1AB77FF}" srcOrd="2" destOrd="0" presId="urn:microsoft.com/office/officeart/2005/8/layout/lProcess3"/>
    <dgm:cxn modelId="{5CE7EED5-520E-4EC5-AFBA-51A85EEBFF93}" type="presParOf" srcId="{67060ADE-E5FB-4CFF-BA56-98AFC1AB77FF}" destId="{F1787C60-D08C-4814-A83A-73A516B2AF07}" srcOrd="0" destOrd="0" presId="urn:microsoft.com/office/officeart/2005/8/layout/lProcess3"/>
    <dgm:cxn modelId="{44BB8B0A-86F6-43E8-8772-AD209898DFAE}" type="presParOf" srcId="{C0C5B3FA-E164-49F0-B2F3-5733824ADB03}" destId="{CF417DED-2571-4900-826B-EE3EB21226C3}" srcOrd="3" destOrd="0" presId="urn:microsoft.com/office/officeart/2005/8/layout/lProcess3"/>
    <dgm:cxn modelId="{F76081F4-6834-465F-97E0-9C884953A123}" type="presParOf" srcId="{C0C5B3FA-E164-49F0-B2F3-5733824ADB03}" destId="{CE16842F-6157-431D-9852-9BBC6FAE3F09}" srcOrd="4" destOrd="0" presId="urn:microsoft.com/office/officeart/2005/8/layout/lProcess3"/>
    <dgm:cxn modelId="{67DD9C7E-25E4-418D-B404-F48927BE5998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l-GR" dirty="0" smtClean="0"/>
            <a:t>Στην Ελβετία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 </a:t>
          </a:r>
          <a:r>
            <a:rPr lang="el-GR" dirty="0" smtClean="0"/>
            <a:t>Στην Αυστρία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Στην Ιταλία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62907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71261"/>
      <dgm:spPr/>
      <dgm:t>
        <a:bodyPr/>
        <a:lstStyle/>
        <a:p>
          <a:endParaRPr lang="el-GR"/>
        </a:p>
      </dgm:t>
    </dgm:pt>
  </dgm:ptLst>
  <dgm:cxnLst>
    <dgm:cxn modelId="{3EA310A9-450B-4269-B330-3DDD37A0B62F}" type="presOf" srcId="{9E54672E-126C-4285-BE1E-FD0BDE7AF662}" destId="{4B596826-5E31-4BA9-9D51-B2032C77D386}" srcOrd="0" destOrd="0" presId="urn:microsoft.com/office/officeart/2005/8/layout/lProcess3"/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8DC18FB1-1AEC-4198-9A6A-2F53E1098DB6}" type="presOf" srcId="{BE397C24-43E2-4095-BDA9-CACCE483BF26}" destId="{D84B6990-681B-48DF-A794-B9BB3BA977F9}" srcOrd="0" destOrd="0" presId="urn:microsoft.com/office/officeart/2005/8/layout/lProcess3"/>
    <dgm:cxn modelId="{076DA237-F254-496F-843B-29665712F194}" type="presOf" srcId="{BFADB033-E195-46E4-8516-83F402418E7D}" destId="{F1787C60-D08C-4814-A83A-73A516B2AF07}" srcOrd="0" destOrd="0" presId="urn:microsoft.com/office/officeart/2005/8/layout/lProcess3"/>
    <dgm:cxn modelId="{D97CC42B-DBD8-4152-A01D-C0C1321E07A4}" type="presOf" srcId="{2640A479-8DD8-480D-9FBA-0495B1374DA8}" destId="{C0C5B3FA-E164-49F0-B2F3-5733824ADB03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2D812DDB-D29E-4C42-BC12-EBD3820500AB}" type="presParOf" srcId="{C0C5B3FA-E164-49F0-B2F3-5733824ADB03}" destId="{8718F846-E6E6-491C-9E01-4B0D6218CEEA}" srcOrd="0" destOrd="0" presId="urn:microsoft.com/office/officeart/2005/8/layout/lProcess3"/>
    <dgm:cxn modelId="{6334A9DC-30B4-4CF1-A8D0-E9C78526BE1C}" type="presParOf" srcId="{8718F846-E6E6-491C-9E01-4B0D6218CEEA}" destId="{D84B6990-681B-48DF-A794-B9BB3BA977F9}" srcOrd="0" destOrd="0" presId="urn:microsoft.com/office/officeart/2005/8/layout/lProcess3"/>
    <dgm:cxn modelId="{74797D0E-12F3-4922-8F85-283EDA3A1264}" type="presParOf" srcId="{C0C5B3FA-E164-49F0-B2F3-5733824ADB03}" destId="{F93E3DF1-370D-4B91-97BD-6FC1CC84CD3D}" srcOrd="1" destOrd="0" presId="urn:microsoft.com/office/officeart/2005/8/layout/lProcess3"/>
    <dgm:cxn modelId="{21B76154-9C8D-4B37-88CB-B8B14C4D09BF}" type="presParOf" srcId="{C0C5B3FA-E164-49F0-B2F3-5733824ADB03}" destId="{67060ADE-E5FB-4CFF-BA56-98AFC1AB77FF}" srcOrd="2" destOrd="0" presId="urn:microsoft.com/office/officeart/2005/8/layout/lProcess3"/>
    <dgm:cxn modelId="{CE3405D8-18FE-4720-B876-281CB6027292}" type="presParOf" srcId="{67060ADE-E5FB-4CFF-BA56-98AFC1AB77FF}" destId="{F1787C60-D08C-4814-A83A-73A516B2AF07}" srcOrd="0" destOrd="0" presId="urn:microsoft.com/office/officeart/2005/8/layout/lProcess3"/>
    <dgm:cxn modelId="{5FBD12A9-B7B5-4CD1-9043-B2774A1924E0}" type="presParOf" srcId="{C0C5B3FA-E164-49F0-B2F3-5733824ADB03}" destId="{CF417DED-2571-4900-826B-EE3EB21226C3}" srcOrd="3" destOrd="0" presId="urn:microsoft.com/office/officeart/2005/8/layout/lProcess3"/>
    <dgm:cxn modelId="{D2605DD0-05DD-4A3E-B7AD-9F5075BEAEA1}" type="presParOf" srcId="{C0C5B3FA-E164-49F0-B2F3-5733824ADB03}" destId="{CE16842F-6157-431D-9852-9BBC6FAE3F09}" srcOrd="4" destOrd="0" presId="urn:microsoft.com/office/officeart/2005/8/layout/lProcess3"/>
    <dgm:cxn modelId="{D6D153D9-2B41-4F2C-907E-CFA0C6BF5161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l-GR" dirty="0" smtClean="0"/>
            <a:t>Στο σπίτι με την οικογένειά τους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</a:t>
          </a:r>
          <a:r>
            <a:rPr lang="el-GR" dirty="0" smtClean="0"/>
            <a:t> Στην εκκλησία</a:t>
          </a:r>
          <a:r>
            <a:rPr lang="de-DE" dirty="0" smtClean="0"/>
            <a:t> 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Έξω και στις πισίνες, γιατί είναι καλοκαίρι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62907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71261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92B48778-442D-414A-8D60-16FE129537B8}" type="presOf" srcId="{2640A479-8DD8-480D-9FBA-0495B1374DA8}" destId="{C0C5B3FA-E164-49F0-B2F3-5733824ADB03}" srcOrd="0" destOrd="0" presId="urn:microsoft.com/office/officeart/2005/8/layout/lProcess3"/>
    <dgm:cxn modelId="{FB3BB6BF-BFCB-4026-A694-75A7882E3B37}" type="presOf" srcId="{BE397C24-43E2-4095-BDA9-CACCE483BF26}" destId="{D84B6990-681B-48DF-A794-B9BB3BA977F9}" srcOrd="0" destOrd="0" presId="urn:microsoft.com/office/officeart/2005/8/layout/lProcess3"/>
    <dgm:cxn modelId="{68697BF4-3E64-4D0F-995F-3344967A6E2B}" type="presOf" srcId="{9E54672E-126C-4285-BE1E-FD0BDE7AF662}" destId="{4B596826-5E31-4BA9-9D51-B2032C77D386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21F5CB59-DCCF-4C1B-A0B1-E581F5AEE7C6}" type="presOf" srcId="{BFADB033-E195-46E4-8516-83F402418E7D}" destId="{F1787C60-D08C-4814-A83A-73A516B2AF07}" srcOrd="0" destOrd="0" presId="urn:microsoft.com/office/officeart/2005/8/layout/lProcess3"/>
    <dgm:cxn modelId="{DEC92ADA-D239-4BEC-889E-009F8774EECC}" type="presParOf" srcId="{C0C5B3FA-E164-49F0-B2F3-5733824ADB03}" destId="{8718F846-E6E6-491C-9E01-4B0D6218CEEA}" srcOrd="0" destOrd="0" presId="urn:microsoft.com/office/officeart/2005/8/layout/lProcess3"/>
    <dgm:cxn modelId="{78C1776B-D6B7-4E49-85BE-FA8BC4AD7B7C}" type="presParOf" srcId="{8718F846-E6E6-491C-9E01-4B0D6218CEEA}" destId="{D84B6990-681B-48DF-A794-B9BB3BA977F9}" srcOrd="0" destOrd="0" presId="urn:microsoft.com/office/officeart/2005/8/layout/lProcess3"/>
    <dgm:cxn modelId="{EB802F11-E120-4F70-8FCF-D5888D8ACEE8}" type="presParOf" srcId="{C0C5B3FA-E164-49F0-B2F3-5733824ADB03}" destId="{F93E3DF1-370D-4B91-97BD-6FC1CC84CD3D}" srcOrd="1" destOrd="0" presId="urn:microsoft.com/office/officeart/2005/8/layout/lProcess3"/>
    <dgm:cxn modelId="{1E2DD3D0-0112-40CE-A693-2076361602DB}" type="presParOf" srcId="{C0C5B3FA-E164-49F0-B2F3-5733824ADB03}" destId="{67060ADE-E5FB-4CFF-BA56-98AFC1AB77FF}" srcOrd="2" destOrd="0" presId="urn:microsoft.com/office/officeart/2005/8/layout/lProcess3"/>
    <dgm:cxn modelId="{171DA766-1701-4C29-A64C-622D0E53F8F1}" type="presParOf" srcId="{67060ADE-E5FB-4CFF-BA56-98AFC1AB77FF}" destId="{F1787C60-D08C-4814-A83A-73A516B2AF07}" srcOrd="0" destOrd="0" presId="urn:microsoft.com/office/officeart/2005/8/layout/lProcess3"/>
    <dgm:cxn modelId="{2028B704-F26B-412B-91C8-FF1F5985FA05}" type="presParOf" srcId="{C0C5B3FA-E164-49F0-B2F3-5733824ADB03}" destId="{CF417DED-2571-4900-826B-EE3EB21226C3}" srcOrd="3" destOrd="0" presId="urn:microsoft.com/office/officeart/2005/8/layout/lProcess3"/>
    <dgm:cxn modelId="{822E0EF4-D2E8-4AC2-8955-8E561CC0ECD6}" type="presParOf" srcId="{C0C5B3FA-E164-49F0-B2F3-5733824ADB03}" destId="{CE16842F-6157-431D-9852-9BBC6FAE3F09}" srcOrd="4" destOrd="0" presId="urn:microsoft.com/office/officeart/2005/8/layout/lProcess3"/>
    <dgm:cxn modelId="{7D8F54BE-67A5-41A4-9762-B09B0A6DE13E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de-DE" dirty="0" smtClean="0"/>
            <a:t>Silvester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</a:t>
          </a:r>
          <a:r>
            <a:rPr lang="el-GR" dirty="0" smtClean="0"/>
            <a:t> </a:t>
          </a:r>
          <a:r>
            <a:rPr lang="de-DE" dirty="0" err="1" smtClean="0"/>
            <a:t>Tweety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</a:t>
          </a:r>
          <a:r>
            <a:rPr lang="de-DE" dirty="0" smtClean="0"/>
            <a:t>Neujahr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62907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171261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713772A4-8C51-45D9-9A7A-D809D8585141}" type="presOf" srcId="{9E54672E-126C-4285-BE1E-FD0BDE7AF662}" destId="{4B596826-5E31-4BA9-9D51-B2032C77D386}" srcOrd="0" destOrd="0" presId="urn:microsoft.com/office/officeart/2005/8/layout/lProcess3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1C335559-0CA0-45AB-84FD-ACF27B9F7BBE}" type="presOf" srcId="{BFADB033-E195-46E4-8516-83F402418E7D}" destId="{F1787C60-D08C-4814-A83A-73A516B2AF07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1D138A66-6A75-4636-BA80-8FC3B1368B95}" type="presOf" srcId="{BE397C24-43E2-4095-BDA9-CACCE483BF26}" destId="{D84B6990-681B-48DF-A794-B9BB3BA977F9}" srcOrd="0" destOrd="0" presId="urn:microsoft.com/office/officeart/2005/8/layout/lProcess3"/>
    <dgm:cxn modelId="{F68F5EB7-6A50-4A92-9F70-A5025099AFB9}" type="presOf" srcId="{2640A479-8DD8-480D-9FBA-0495B1374DA8}" destId="{C0C5B3FA-E164-49F0-B2F3-5733824ADB03}" srcOrd="0" destOrd="0" presId="urn:microsoft.com/office/officeart/2005/8/layout/lProcess3"/>
    <dgm:cxn modelId="{CEE8A004-672E-4CF2-AE72-30BF4250E2C6}" type="presParOf" srcId="{C0C5B3FA-E164-49F0-B2F3-5733824ADB03}" destId="{8718F846-E6E6-491C-9E01-4B0D6218CEEA}" srcOrd="0" destOrd="0" presId="urn:microsoft.com/office/officeart/2005/8/layout/lProcess3"/>
    <dgm:cxn modelId="{3AA695A0-2AD5-45CC-8029-8A1F71B05A34}" type="presParOf" srcId="{8718F846-E6E6-491C-9E01-4B0D6218CEEA}" destId="{D84B6990-681B-48DF-A794-B9BB3BA977F9}" srcOrd="0" destOrd="0" presId="urn:microsoft.com/office/officeart/2005/8/layout/lProcess3"/>
    <dgm:cxn modelId="{05303066-C32F-442C-84E8-AFB4D4EFA2CA}" type="presParOf" srcId="{C0C5B3FA-E164-49F0-B2F3-5733824ADB03}" destId="{F93E3DF1-370D-4B91-97BD-6FC1CC84CD3D}" srcOrd="1" destOrd="0" presId="urn:microsoft.com/office/officeart/2005/8/layout/lProcess3"/>
    <dgm:cxn modelId="{E5247B09-9A2E-4B02-85E2-86F3977A7830}" type="presParOf" srcId="{C0C5B3FA-E164-49F0-B2F3-5733824ADB03}" destId="{67060ADE-E5FB-4CFF-BA56-98AFC1AB77FF}" srcOrd="2" destOrd="0" presId="urn:microsoft.com/office/officeart/2005/8/layout/lProcess3"/>
    <dgm:cxn modelId="{C4D06B8F-DAA2-4464-B10E-834D5F49F3A0}" type="presParOf" srcId="{67060ADE-E5FB-4CFF-BA56-98AFC1AB77FF}" destId="{F1787C60-D08C-4814-A83A-73A516B2AF07}" srcOrd="0" destOrd="0" presId="urn:microsoft.com/office/officeart/2005/8/layout/lProcess3"/>
    <dgm:cxn modelId="{D8664EBE-5D54-4A68-8EBD-5061097B60A3}" type="presParOf" srcId="{C0C5B3FA-E164-49F0-B2F3-5733824ADB03}" destId="{CF417DED-2571-4900-826B-EE3EB21226C3}" srcOrd="3" destOrd="0" presId="urn:microsoft.com/office/officeart/2005/8/layout/lProcess3"/>
    <dgm:cxn modelId="{67F52E25-0F6B-42B3-85F3-1A31CBDE11C0}" type="presParOf" srcId="{C0C5B3FA-E164-49F0-B2F3-5733824ADB03}" destId="{CE16842F-6157-431D-9852-9BBC6FAE3F09}" srcOrd="4" destOrd="0" presId="urn:microsoft.com/office/officeart/2005/8/layout/lProcess3"/>
    <dgm:cxn modelId="{3083C4E4-AD97-4DEC-A5D5-73F9562D0058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40A479-8DD8-480D-9FBA-0495B1374DA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E397C24-43E2-4095-BDA9-CACCE483BF26}">
      <dgm:prSet/>
      <dgm:spPr/>
      <dgm:t>
        <a:bodyPr/>
        <a:lstStyle/>
        <a:p>
          <a:pPr rtl="0"/>
          <a:r>
            <a:rPr lang="de-DE" dirty="0" smtClean="0"/>
            <a:t>A.</a:t>
          </a:r>
          <a:r>
            <a:rPr lang="en-US" dirty="0" smtClean="0"/>
            <a:t> </a:t>
          </a:r>
          <a:r>
            <a:rPr lang="el-GR" dirty="0" smtClean="0"/>
            <a:t>Χιόνι</a:t>
          </a:r>
          <a:endParaRPr lang="el-GR" dirty="0"/>
        </a:p>
      </dgm:t>
    </dgm:pt>
    <dgm:pt modelId="{2434AF48-B3A1-4D73-AB0F-E4755F703639}" type="parTrans" cxnId="{694C3450-B753-4E09-8B9F-4983BCB5A48D}">
      <dgm:prSet/>
      <dgm:spPr/>
      <dgm:t>
        <a:bodyPr/>
        <a:lstStyle/>
        <a:p>
          <a:endParaRPr lang="el-GR"/>
        </a:p>
      </dgm:t>
    </dgm:pt>
    <dgm:pt modelId="{F6FD31B6-C94A-455F-B4AC-CB0DB77185DC}" type="sibTrans" cxnId="{694C3450-B753-4E09-8B9F-4983BCB5A48D}">
      <dgm:prSet/>
      <dgm:spPr/>
      <dgm:t>
        <a:bodyPr/>
        <a:lstStyle/>
        <a:p>
          <a:endParaRPr lang="el-GR"/>
        </a:p>
      </dgm:t>
    </dgm:pt>
    <dgm:pt modelId="{BFADB033-E195-46E4-8516-83F402418E7D}">
      <dgm:prSet/>
      <dgm:spPr/>
      <dgm:t>
        <a:bodyPr/>
        <a:lstStyle/>
        <a:p>
          <a:pPr rtl="0"/>
          <a:r>
            <a:rPr lang="el-GR" dirty="0" smtClean="0"/>
            <a:t>Β</a:t>
          </a:r>
          <a:r>
            <a:rPr lang="de-DE" dirty="0" smtClean="0"/>
            <a:t>.</a:t>
          </a:r>
          <a:r>
            <a:rPr lang="el-GR" dirty="0" smtClean="0"/>
            <a:t> Πυροτεχνήματα</a:t>
          </a:r>
          <a:endParaRPr lang="el-GR" dirty="0"/>
        </a:p>
      </dgm:t>
    </dgm:pt>
    <dgm:pt modelId="{B73DF79A-9B1A-4C1C-A257-7BD7502626F8}" type="parTrans" cxnId="{2C798697-0B86-45F8-92EB-E98C4B4901E7}">
      <dgm:prSet/>
      <dgm:spPr/>
      <dgm:t>
        <a:bodyPr/>
        <a:lstStyle/>
        <a:p>
          <a:endParaRPr lang="el-GR"/>
        </a:p>
      </dgm:t>
    </dgm:pt>
    <dgm:pt modelId="{FF673277-A07F-4762-8F2D-863922DC28FA}" type="sibTrans" cxnId="{2C798697-0B86-45F8-92EB-E98C4B4901E7}">
      <dgm:prSet/>
      <dgm:spPr/>
      <dgm:t>
        <a:bodyPr/>
        <a:lstStyle/>
        <a:p>
          <a:endParaRPr lang="el-GR"/>
        </a:p>
      </dgm:t>
    </dgm:pt>
    <dgm:pt modelId="{9E54672E-126C-4285-BE1E-FD0BDE7AF662}">
      <dgm:prSet/>
      <dgm:spPr/>
      <dgm:t>
        <a:bodyPr/>
        <a:lstStyle/>
        <a:p>
          <a:pPr rtl="0"/>
          <a:r>
            <a:rPr lang="el-GR" dirty="0" smtClean="0"/>
            <a:t>Γ. Χριστουγεννιάτικη Αγορά</a:t>
          </a:r>
          <a:endParaRPr lang="el-GR" dirty="0"/>
        </a:p>
      </dgm:t>
    </dgm:pt>
    <dgm:pt modelId="{331D8EAC-5A23-49D2-A21A-4E3D7DFC8B9D}" type="parTrans" cxnId="{09AB8F83-CC6F-4F3D-80E6-5EE1CA74FBB9}">
      <dgm:prSet/>
      <dgm:spPr/>
      <dgm:t>
        <a:bodyPr/>
        <a:lstStyle/>
        <a:p>
          <a:endParaRPr lang="el-GR"/>
        </a:p>
      </dgm:t>
    </dgm:pt>
    <dgm:pt modelId="{22C6C4CD-A55C-49D9-A835-4EA0CFF501B9}" type="sibTrans" cxnId="{09AB8F83-CC6F-4F3D-80E6-5EE1CA74FBB9}">
      <dgm:prSet/>
      <dgm:spPr/>
      <dgm:t>
        <a:bodyPr/>
        <a:lstStyle/>
        <a:p>
          <a:endParaRPr lang="el-GR"/>
        </a:p>
      </dgm:t>
    </dgm:pt>
    <dgm:pt modelId="{C0C5B3FA-E164-49F0-B2F3-5733824ADB03}" type="pres">
      <dgm:prSet presAssocID="{2640A479-8DD8-480D-9FBA-0495B1374DA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718F846-E6E6-491C-9E01-4B0D6218CEEA}" type="pres">
      <dgm:prSet presAssocID="{BE397C24-43E2-4095-BDA9-CACCE483BF26}" presName="horFlow" presStyleCnt="0"/>
      <dgm:spPr/>
    </dgm:pt>
    <dgm:pt modelId="{D84B6990-681B-48DF-A794-B9BB3BA977F9}" type="pres">
      <dgm:prSet presAssocID="{BE397C24-43E2-4095-BDA9-CACCE483BF26}" presName="bigChev" presStyleLbl="node1" presStyleIdx="0" presStyleCnt="3" custScaleX="154553"/>
      <dgm:spPr/>
      <dgm:t>
        <a:bodyPr/>
        <a:lstStyle/>
        <a:p>
          <a:endParaRPr lang="el-GR"/>
        </a:p>
      </dgm:t>
    </dgm:pt>
    <dgm:pt modelId="{F93E3DF1-370D-4B91-97BD-6FC1CC84CD3D}" type="pres">
      <dgm:prSet presAssocID="{BE397C24-43E2-4095-BDA9-CACCE483BF26}" presName="vSp" presStyleCnt="0"/>
      <dgm:spPr/>
    </dgm:pt>
    <dgm:pt modelId="{67060ADE-E5FB-4CFF-BA56-98AFC1AB77FF}" type="pres">
      <dgm:prSet presAssocID="{BFADB033-E195-46E4-8516-83F402418E7D}" presName="horFlow" presStyleCnt="0"/>
      <dgm:spPr/>
    </dgm:pt>
    <dgm:pt modelId="{F1787C60-D08C-4814-A83A-73A516B2AF07}" type="pres">
      <dgm:prSet presAssocID="{BFADB033-E195-46E4-8516-83F402418E7D}" presName="bigChev" presStyleLbl="node1" presStyleIdx="1" presStyleCnt="3" custScaleX="192146"/>
      <dgm:spPr/>
      <dgm:t>
        <a:bodyPr/>
        <a:lstStyle/>
        <a:p>
          <a:endParaRPr lang="el-GR"/>
        </a:p>
      </dgm:t>
    </dgm:pt>
    <dgm:pt modelId="{CF417DED-2571-4900-826B-EE3EB21226C3}" type="pres">
      <dgm:prSet presAssocID="{BFADB033-E195-46E4-8516-83F402418E7D}" presName="vSp" presStyleCnt="0"/>
      <dgm:spPr/>
    </dgm:pt>
    <dgm:pt modelId="{CE16842F-6157-431D-9852-9BBC6FAE3F09}" type="pres">
      <dgm:prSet presAssocID="{9E54672E-126C-4285-BE1E-FD0BDE7AF662}" presName="horFlow" presStyleCnt="0"/>
      <dgm:spPr/>
    </dgm:pt>
    <dgm:pt modelId="{4B596826-5E31-4BA9-9D51-B2032C77D386}" type="pres">
      <dgm:prSet presAssocID="{9E54672E-126C-4285-BE1E-FD0BDE7AF662}" presName="bigChev" presStyleLbl="node1" presStyleIdx="2" presStyleCnt="3" custScaleX="225563"/>
      <dgm:spPr/>
      <dgm:t>
        <a:bodyPr/>
        <a:lstStyle/>
        <a:p>
          <a:endParaRPr lang="el-GR"/>
        </a:p>
      </dgm:t>
    </dgm:pt>
  </dgm:ptLst>
  <dgm:cxnLst>
    <dgm:cxn modelId="{2C798697-0B86-45F8-92EB-E98C4B4901E7}" srcId="{2640A479-8DD8-480D-9FBA-0495B1374DA8}" destId="{BFADB033-E195-46E4-8516-83F402418E7D}" srcOrd="1" destOrd="0" parTransId="{B73DF79A-9B1A-4C1C-A257-7BD7502626F8}" sibTransId="{FF673277-A07F-4762-8F2D-863922DC28FA}"/>
    <dgm:cxn modelId="{9C4958D1-88AD-4C52-B427-D2CBB7BCF74F}" type="presOf" srcId="{BFADB033-E195-46E4-8516-83F402418E7D}" destId="{F1787C60-D08C-4814-A83A-73A516B2AF07}" srcOrd="0" destOrd="0" presId="urn:microsoft.com/office/officeart/2005/8/layout/lProcess3"/>
    <dgm:cxn modelId="{694C3450-B753-4E09-8B9F-4983BCB5A48D}" srcId="{2640A479-8DD8-480D-9FBA-0495B1374DA8}" destId="{BE397C24-43E2-4095-BDA9-CACCE483BF26}" srcOrd="0" destOrd="0" parTransId="{2434AF48-B3A1-4D73-AB0F-E4755F703639}" sibTransId="{F6FD31B6-C94A-455F-B4AC-CB0DB77185DC}"/>
    <dgm:cxn modelId="{15BB56A7-248F-4D80-83C2-4AF67ACD2531}" type="presOf" srcId="{BE397C24-43E2-4095-BDA9-CACCE483BF26}" destId="{D84B6990-681B-48DF-A794-B9BB3BA977F9}" srcOrd="0" destOrd="0" presId="urn:microsoft.com/office/officeart/2005/8/layout/lProcess3"/>
    <dgm:cxn modelId="{57013265-D3EB-485E-87CD-4B14D4ACCA7C}" type="presOf" srcId="{9E54672E-126C-4285-BE1E-FD0BDE7AF662}" destId="{4B596826-5E31-4BA9-9D51-B2032C77D386}" srcOrd="0" destOrd="0" presId="urn:microsoft.com/office/officeart/2005/8/layout/lProcess3"/>
    <dgm:cxn modelId="{42E47696-9BB1-4358-98FD-7587758D4008}" type="presOf" srcId="{2640A479-8DD8-480D-9FBA-0495B1374DA8}" destId="{C0C5B3FA-E164-49F0-B2F3-5733824ADB03}" srcOrd="0" destOrd="0" presId="urn:microsoft.com/office/officeart/2005/8/layout/lProcess3"/>
    <dgm:cxn modelId="{09AB8F83-CC6F-4F3D-80E6-5EE1CA74FBB9}" srcId="{2640A479-8DD8-480D-9FBA-0495B1374DA8}" destId="{9E54672E-126C-4285-BE1E-FD0BDE7AF662}" srcOrd="2" destOrd="0" parTransId="{331D8EAC-5A23-49D2-A21A-4E3D7DFC8B9D}" sibTransId="{22C6C4CD-A55C-49D9-A835-4EA0CFF501B9}"/>
    <dgm:cxn modelId="{F63672B5-3106-4038-A955-88FF015EEC25}" type="presParOf" srcId="{C0C5B3FA-E164-49F0-B2F3-5733824ADB03}" destId="{8718F846-E6E6-491C-9E01-4B0D6218CEEA}" srcOrd="0" destOrd="0" presId="urn:microsoft.com/office/officeart/2005/8/layout/lProcess3"/>
    <dgm:cxn modelId="{2B1B93D6-F67E-442A-B5FE-B826D54A043D}" type="presParOf" srcId="{8718F846-E6E6-491C-9E01-4B0D6218CEEA}" destId="{D84B6990-681B-48DF-A794-B9BB3BA977F9}" srcOrd="0" destOrd="0" presId="urn:microsoft.com/office/officeart/2005/8/layout/lProcess3"/>
    <dgm:cxn modelId="{AC521D5C-76FE-4408-9950-D235542FA796}" type="presParOf" srcId="{C0C5B3FA-E164-49F0-B2F3-5733824ADB03}" destId="{F93E3DF1-370D-4B91-97BD-6FC1CC84CD3D}" srcOrd="1" destOrd="0" presId="urn:microsoft.com/office/officeart/2005/8/layout/lProcess3"/>
    <dgm:cxn modelId="{1224E04D-0FE0-4BD8-80B8-F6E01653A5B6}" type="presParOf" srcId="{C0C5B3FA-E164-49F0-B2F3-5733824ADB03}" destId="{67060ADE-E5FB-4CFF-BA56-98AFC1AB77FF}" srcOrd="2" destOrd="0" presId="urn:microsoft.com/office/officeart/2005/8/layout/lProcess3"/>
    <dgm:cxn modelId="{5832C43B-FEC7-47B8-ACC6-F8F194ACC16D}" type="presParOf" srcId="{67060ADE-E5FB-4CFF-BA56-98AFC1AB77FF}" destId="{F1787C60-D08C-4814-A83A-73A516B2AF07}" srcOrd="0" destOrd="0" presId="urn:microsoft.com/office/officeart/2005/8/layout/lProcess3"/>
    <dgm:cxn modelId="{6358EEEE-3C49-4F98-A84E-B4610DEC1285}" type="presParOf" srcId="{C0C5B3FA-E164-49F0-B2F3-5733824ADB03}" destId="{CF417DED-2571-4900-826B-EE3EB21226C3}" srcOrd="3" destOrd="0" presId="urn:microsoft.com/office/officeart/2005/8/layout/lProcess3"/>
    <dgm:cxn modelId="{613960D5-D9CD-4FA9-B136-C6572ECD9C8A}" type="presParOf" srcId="{C0C5B3FA-E164-49F0-B2F3-5733824ADB03}" destId="{CE16842F-6157-431D-9852-9BBC6FAE3F09}" srcOrd="4" destOrd="0" presId="urn:microsoft.com/office/officeart/2005/8/layout/lProcess3"/>
    <dgm:cxn modelId="{BB97E8DB-A407-4EC6-BF27-1785822DEFC8}" type="presParOf" srcId="{CE16842F-6157-431D-9852-9BBC6FAE3F09}" destId="{4B596826-5E31-4BA9-9D51-B2032C77D38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FF82-DD44-47AA-8617-C4A034102C22}" type="datetimeFigureOut">
              <a:rPr lang="el-GR" smtClean="0"/>
              <a:pPr/>
              <a:t>17/12/2020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CD17-A1B8-4045-819E-35C549491E5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ogo\Music\07-o-Tannenbaum-Drooges-Mix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ogo\Music\CD5_track_20.mp3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ogo\Music\&#934;&#959;&#961;&#964;&#951;&#947;&#972;\Kling-Gloeckchen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152127"/>
          </a:xfrm>
        </p:spPr>
        <p:txBody>
          <a:bodyPr/>
          <a:lstStyle/>
          <a:p>
            <a:r>
              <a:rPr lang="en-US" b="1" dirty="0" smtClean="0"/>
              <a:t>WEIHNACHTS</a:t>
            </a:r>
            <a:r>
              <a:rPr lang="de-DE" b="1" dirty="0" smtClean="0"/>
              <a:t>QUIZ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4 - Εικόνα" descr="Comicweihnach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7488832" cy="4176464"/>
          </a:xfrm>
          <a:prstGeom prst="rect">
            <a:avLst/>
          </a:prstGeom>
        </p:spPr>
      </p:pic>
      <p:pic>
        <p:nvPicPr>
          <p:cNvPr id="6" name="07-o-Tannenbaum-Drooges-Mi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 από τα παραπάνω δεν είναι </a:t>
            </a:r>
            <a:r>
              <a:rPr lang="en-US" dirty="0" err="1" smtClean="0"/>
              <a:t>Adventskalender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Α.					      Β.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Γ.					      Δ. </a:t>
            </a:r>
          </a:p>
        </p:txBody>
      </p:sp>
      <p:pic>
        <p:nvPicPr>
          <p:cNvPr id="6" name="5 - Εικόνα" descr="ad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3744416" cy="2448272"/>
          </a:xfrm>
          <a:prstGeom prst="rect">
            <a:avLst/>
          </a:prstGeom>
        </p:spPr>
      </p:pic>
      <p:pic>
        <p:nvPicPr>
          <p:cNvPr id="7" name="6 - Εικόνα" descr="ad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528392" cy="2232248"/>
          </a:xfrm>
          <a:prstGeom prst="rect">
            <a:avLst/>
          </a:prstGeom>
        </p:spPr>
      </p:pic>
      <p:pic>
        <p:nvPicPr>
          <p:cNvPr id="8" name="7 - Εικόνα" descr="lego-city-adventskalender-2014-60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3744416" cy="2808312"/>
          </a:xfrm>
          <a:prstGeom prst="rect">
            <a:avLst/>
          </a:prstGeom>
        </p:spPr>
      </p:pic>
      <p:pic>
        <p:nvPicPr>
          <p:cNvPr id="9" name="8 - Εικόνα" descr="weihnachtsbo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4"/>
            <a:ext cx="3744416" cy="2590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εικόνα Δ. της προηγούμενης σελίδας ονομάζεται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Α. </a:t>
            </a:r>
            <a:r>
              <a:rPr lang="en-US" sz="3600" dirty="0" err="1" smtClean="0"/>
              <a:t>Weihnachtspl</a:t>
            </a:r>
            <a:r>
              <a:rPr lang="de-DE" sz="3600" dirty="0" err="1" smtClean="0"/>
              <a:t>ätzchen</a:t>
            </a:r>
            <a:endParaRPr lang="el-GR" sz="3600" dirty="0" smtClean="0"/>
          </a:p>
          <a:p>
            <a:r>
              <a:rPr lang="el-GR" sz="3600" dirty="0" smtClean="0"/>
              <a:t>Β. </a:t>
            </a:r>
            <a:r>
              <a:rPr lang="de-DE" sz="3600" dirty="0" err="1" smtClean="0"/>
              <a:t>Weihnachtsboen</a:t>
            </a:r>
            <a:endParaRPr lang="el-GR" sz="3600" dirty="0" smtClean="0"/>
          </a:p>
          <a:p>
            <a:r>
              <a:rPr lang="el-GR" sz="3600" dirty="0" smtClean="0"/>
              <a:t>Γ. </a:t>
            </a:r>
            <a:r>
              <a:rPr lang="de-DE" sz="3600" dirty="0" smtClean="0"/>
              <a:t>Weihnachtspyramide</a:t>
            </a:r>
          </a:p>
          <a:p>
            <a:endParaRPr lang="el-GR" sz="3600" dirty="0"/>
          </a:p>
        </p:txBody>
      </p:sp>
      <p:pic>
        <p:nvPicPr>
          <p:cNvPr id="5" name="4 - Εικόνα" descr="weihnachtsbo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01008"/>
            <a:ext cx="5080000" cy="302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Ποιο από τα παρακάτω χριστουγεννιάτικα μπισκότα λέγεται </a:t>
            </a:r>
            <a:r>
              <a:rPr lang="en-US" sz="4000" dirty="0" err="1" smtClean="0"/>
              <a:t>Spekulatius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A.					B. </a:t>
            </a:r>
            <a:endParaRPr lang="el-GR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l-GR" sz="3600" dirty="0" smtClean="0"/>
          </a:p>
          <a:p>
            <a:pPr>
              <a:buNone/>
            </a:pPr>
            <a:r>
              <a:rPr lang="el-GR" sz="3600" dirty="0" smtClean="0"/>
              <a:t>Γ.</a:t>
            </a:r>
          </a:p>
        </p:txBody>
      </p:sp>
      <p:pic>
        <p:nvPicPr>
          <p:cNvPr id="5" name="4 - Εικόνα" descr="plaetzch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44824"/>
            <a:ext cx="2880320" cy="2016224"/>
          </a:xfrm>
          <a:prstGeom prst="rect">
            <a:avLst/>
          </a:prstGeom>
        </p:spPr>
      </p:pic>
      <p:pic>
        <p:nvPicPr>
          <p:cNvPr id="6" name="5 - Εικόνα" descr="spekulatius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3312368" cy="2232248"/>
          </a:xfrm>
          <a:prstGeom prst="rect">
            <a:avLst/>
          </a:prstGeom>
        </p:spPr>
      </p:pic>
      <p:pic>
        <p:nvPicPr>
          <p:cNvPr id="7" name="6 - Εικόνα" descr="plaetzch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365104"/>
            <a:ext cx="417646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Στα γερμανικά τα χριστουγεννιάτικα μπισκοτάκια λέγονται…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A. Kekse</a:t>
            </a:r>
          </a:p>
          <a:p>
            <a:r>
              <a:rPr lang="de-DE" sz="3600" dirty="0" smtClean="0"/>
              <a:t>B. Weihnachtspralinen</a:t>
            </a:r>
          </a:p>
          <a:p>
            <a:r>
              <a:rPr lang="de-DE" sz="3600" dirty="0" smtClean="0"/>
              <a:t>C. Weihnachtsplätzchen</a:t>
            </a:r>
          </a:p>
          <a:p>
            <a:pPr marL="0" indent="15875">
              <a:buNone/>
            </a:pPr>
            <a:r>
              <a:rPr lang="el-GR" sz="3600" dirty="0" smtClean="0"/>
              <a:t>και φτιάχνονται σε κάθε </a:t>
            </a:r>
          </a:p>
          <a:p>
            <a:pPr marL="0" indent="15875">
              <a:buNone/>
            </a:pPr>
            <a:r>
              <a:rPr lang="el-GR" sz="3600" dirty="0" smtClean="0"/>
              <a:t>σπίτι σε πάρα πολλές </a:t>
            </a:r>
          </a:p>
          <a:p>
            <a:pPr marL="0" indent="15875">
              <a:buNone/>
            </a:pPr>
            <a:r>
              <a:rPr lang="el-GR" sz="3600" dirty="0" smtClean="0"/>
              <a:t>παραλλαγές</a:t>
            </a:r>
          </a:p>
          <a:p>
            <a:pPr marL="0" indent="15875">
              <a:buNone/>
            </a:pPr>
            <a:endParaRPr lang="de-DE" sz="3600" dirty="0"/>
          </a:p>
          <a:p>
            <a:endParaRPr lang="el-GR" sz="3600" dirty="0"/>
          </a:p>
        </p:txBody>
      </p:sp>
      <p:pic>
        <p:nvPicPr>
          <p:cNvPr id="5" name="4 - Εικόνα" descr="πλετσχε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2633" y="3429000"/>
            <a:ext cx="3615431" cy="278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χαρακτηριστικά έχει η </a:t>
            </a:r>
            <a:r>
              <a:rPr lang="en-US" dirty="0" err="1" smtClean="0"/>
              <a:t>Weihnachtspyramide</a:t>
            </a:r>
            <a:r>
              <a:rPr lang="el-GR" dirty="0" smtClean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A. </a:t>
            </a:r>
            <a:r>
              <a:rPr lang="el-GR" sz="3600" dirty="0" smtClean="0"/>
              <a:t>Είναι απαραιτήτως ξύλινη</a:t>
            </a:r>
            <a:endParaRPr lang="de-DE" sz="3600" dirty="0" smtClean="0"/>
          </a:p>
          <a:p>
            <a:r>
              <a:rPr lang="de-DE" sz="3600" dirty="0" smtClean="0"/>
              <a:t>B. </a:t>
            </a:r>
            <a:r>
              <a:rPr lang="el-GR" sz="3600" dirty="0" smtClean="0"/>
              <a:t>Είναι πολύ μεγάλη</a:t>
            </a:r>
            <a:endParaRPr lang="de-DE" sz="3600" dirty="0" smtClean="0"/>
          </a:p>
          <a:p>
            <a:r>
              <a:rPr lang="en-US" sz="3600" dirty="0" smtClean="0"/>
              <a:t>C. </a:t>
            </a:r>
            <a:r>
              <a:rPr lang="el-GR" sz="3600" dirty="0" smtClean="0"/>
              <a:t>Έχει κεράκια ή φωτάκια </a:t>
            </a:r>
          </a:p>
          <a:p>
            <a:pPr>
              <a:buNone/>
            </a:pPr>
            <a:r>
              <a:rPr lang="el-GR" sz="3600" dirty="0" smtClean="0"/>
              <a:t>και περιστρέφεται</a:t>
            </a:r>
          </a:p>
          <a:p>
            <a:endParaRPr lang="de-DE" sz="3600" dirty="0" smtClean="0"/>
          </a:p>
          <a:p>
            <a:endParaRPr lang="de-DE" sz="3600" dirty="0"/>
          </a:p>
          <a:p>
            <a:endParaRPr lang="el-GR" sz="3600" dirty="0"/>
          </a:p>
        </p:txBody>
      </p:sp>
      <p:pic>
        <p:nvPicPr>
          <p:cNvPr id="6" name="5 - Εικόνα" descr="weihnachtspyram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700808"/>
            <a:ext cx="266700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Ποια από τις παραπάνω λέξεις δεν είναι γερμανική;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187624" y="1844824"/>
            <a:ext cx="7416824" cy="3793976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</a:rPr>
              <a:t>Α. </a:t>
            </a:r>
            <a:r>
              <a:rPr lang="en-US" dirty="0" smtClean="0">
                <a:solidFill>
                  <a:schemeClr val="tx1"/>
                </a:solidFill>
              </a:rPr>
              <a:t>Christmas tree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B. </a:t>
            </a:r>
            <a:r>
              <a:rPr lang="en-US" dirty="0" err="1" smtClean="0">
                <a:solidFill>
                  <a:schemeClr val="tx1"/>
                </a:solidFill>
              </a:rPr>
              <a:t>Tannenbaum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l-GR" dirty="0" smtClean="0">
                <a:solidFill>
                  <a:schemeClr val="tx1"/>
                </a:solidFill>
              </a:rPr>
              <a:t>Γ. </a:t>
            </a:r>
            <a:r>
              <a:rPr lang="en-US" dirty="0" err="1" smtClean="0">
                <a:solidFill>
                  <a:schemeClr val="tx1"/>
                </a:solidFill>
              </a:rPr>
              <a:t>Weihnachtsbaum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5" name="4 - Εικόνα" descr="Weihnachtsbaum-218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868538" cy="4824536"/>
          </a:xfrm>
          <a:prstGeom prst="rect">
            <a:avLst/>
          </a:prstGeom>
        </p:spPr>
      </p:pic>
      <p:pic>
        <p:nvPicPr>
          <p:cNvPr id="6" name="CD5_track_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Πώς λέγονται στα γερμανικά τα ζωάκια που σέρνουν το </a:t>
            </a:r>
            <a:r>
              <a:rPr lang="el-GR" sz="3100" dirty="0" err="1" smtClean="0"/>
              <a:t>έλκυθρο</a:t>
            </a:r>
            <a:r>
              <a:rPr lang="el-GR" sz="3100" dirty="0" smtClean="0"/>
              <a:t> του Αι-Βασίλη;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Τι αφήνουν τα παιδιά στην Ολλανδία το τελευταίο Σάββατο του Νοεμβρίου έξω από το σπίτι τους;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Από πότε συναντάμε το Χριστουγεννιάτικο </a:t>
            </a:r>
            <a:br>
              <a:rPr lang="el-GR" sz="3100" dirty="0" smtClean="0"/>
            </a:br>
            <a:r>
              <a:rPr lang="el-GR" sz="3100" dirty="0" smtClean="0"/>
              <a:t>δέντρο;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Τι βρίσκουν τα παιδιά στην Πολωνία στο Χριστουγεννιάτικο τραπέζι κάτω απ’ το πιάτο τους;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ευχόμαστε «</a:t>
            </a:r>
            <a:r>
              <a:rPr lang="en-US" dirty="0" smtClean="0"/>
              <a:t>K</a:t>
            </a:r>
            <a:r>
              <a:rPr lang="el-GR" dirty="0" smtClean="0"/>
              <a:t>αλά Χριστούγεννα»</a:t>
            </a:r>
            <a:r>
              <a:rPr lang="en-US" dirty="0" smtClean="0"/>
              <a:t> </a:t>
            </a:r>
            <a:r>
              <a:rPr lang="el-GR" dirty="0" smtClean="0"/>
              <a:t>στα Γερμανικά</a:t>
            </a:r>
            <a:r>
              <a:rPr lang="de-DE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Α. Μ</a:t>
            </a:r>
            <a:r>
              <a:rPr lang="en-US" sz="3600" dirty="0" err="1" smtClean="0"/>
              <a:t>erry</a:t>
            </a:r>
            <a:r>
              <a:rPr lang="en-US" sz="3600" dirty="0" smtClean="0"/>
              <a:t> Christmas</a:t>
            </a:r>
            <a:endParaRPr lang="de-DE" sz="3600" dirty="0" smtClean="0"/>
          </a:p>
          <a:p>
            <a:pPr algn="ctr"/>
            <a:r>
              <a:rPr lang="de-DE" sz="3600" dirty="0" smtClean="0"/>
              <a:t>B. </a:t>
            </a:r>
            <a:r>
              <a:rPr lang="de-DE" sz="3600" dirty="0" err="1" smtClean="0"/>
              <a:t>Feliz</a:t>
            </a:r>
            <a:r>
              <a:rPr lang="de-DE" sz="3600" dirty="0" smtClean="0"/>
              <a:t> </a:t>
            </a:r>
            <a:r>
              <a:rPr lang="de-DE" sz="3600" dirty="0" err="1" smtClean="0"/>
              <a:t>Navidad</a:t>
            </a:r>
            <a:endParaRPr lang="de-DE" sz="3600" dirty="0" smtClean="0"/>
          </a:p>
          <a:p>
            <a:pPr algn="ctr"/>
            <a:r>
              <a:rPr lang="de-DE" sz="3600" dirty="0" smtClean="0"/>
              <a:t>C. Frohe Weihnachten</a:t>
            </a:r>
          </a:p>
          <a:p>
            <a:pPr algn="ctr">
              <a:buNone/>
            </a:pPr>
            <a:endParaRPr lang="de-DE" sz="3600" dirty="0" smtClean="0"/>
          </a:p>
          <a:p>
            <a:pPr algn="ctr"/>
            <a:endParaRPr lang="el-GR" sz="3600" dirty="0"/>
          </a:p>
        </p:txBody>
      </p:sp>
      <p:pic>
        <p:nvPicPr>
          <p:cNvPr id="5" name="4 - Εικόνα" descr="weihnachtswuensche-spra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645024"/>
            <a:ext cx="2543175" cy="2592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Σε ποια χώρα επισκέπτεται τα παιδιά στις 6 Δεκεμβρίου η μάγισσα </a:t>
            </a:r>
            <a:r>
              <a:rPr lang="de-DE" sz="3100" dirty="0" err="1" smtClean="0"/>
              <a:t>Befana</a:t>
            </a:r>
            <a:r>
              <a:rPr lang="el-GR" sz="3100" dirty="0" smtClean="0"/>
              <a:t>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Πού γιορτάζουν οι Αυστραλοί συχνά τα Χριστούγεννα;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Πώς λέγεται η παραμονή πρωτοχρονιάς στα Γερμανικά;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</a:t>
            </a:r>
            <a:r>
              <a:rPr lang="el-GR" sz="3100" dirty="0" smtClean="0"/>
              <a:t>ι θα δεις οπωσδήποτε παραμονή πρωτοχρονιάς στη Γερμανία;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4B6990-681B-48DF-A794-B9BB3BA9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1787C60-D08C-4814-A83A-73A516B2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4B596826-5E31-4BA9-9D51-B2032C77D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Ποιος φέρνει στα παιδιά δωράκια τη νύχτα της 5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προς το ξημέρωμα της 6</a:t>
            </a:r>
            <a:r>
              <a:rPr lang="el-GR" sz="3200" baseline="30000" dirty="0" smtClean="0"/>
              <a:t>ης</a:t>
            </a:r>
            <a:r>
              <a:rPr lang="el-GR" sz="3200" dirty="0" smtClean="0"/>
              <a:t> Δεκεμβρίου</a:t>
            </a:r>
            <a:r>
              <a:rPr lang="de-DE" sz="3200" dirty="0" smtClean="0"/>
              <a:t>;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Α. Ο Άγιος Βασίλης</a:t>
            </a:r>
            <a:endParaRPr lang="de-DE" sz="3600" dirty="0" smtClean="0"/>
          </a:p>
          <a:p>
            <a:pPr algn="ctr"/>
            <a:r>
              <a:rPr lang="de-DE" sz="3600" dirty="0" smtClean="0"/>
              <a:t>B. </a:t>
            </a:r>
            <a:r>
              <a:rPr lang="en-US" sz="3600" dirty="0" smtClean="0"/>
              <a:t>O </a:t>
            </a:r>
            <a:r>
              <a:rPr lang="el-GR" sz="3600" dirty="0" err="1" smtClean="0"/>
              <a:t>Χριστούλης</a:t>
            </a:r>
            <a:r>
              <a:rPr lang="el-GR" sz="3600" dirty="0" smtClean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Christkind</a:t>
            </a:r>
            <a:r>
              <a:rPr lang="en-US" sz="3600" dirty="0" smtClean="0"/>
              <a:t>)</a:t>
            </a:r>
            <a:endParaRPr lang="de-DE" sz="3600" dirty="0" smtClean="0"/>
          </a:p>
          <a:p>
            <a:pPr algn="ctr"/>
            <a:r>
              <a:rPr lang="el-GR" sz="3600" dirty="0" smtClean="0"/>
              <a:t>Γ</a:t>
            </a:r>
            <a:r>
              <a:rPr lang="de-DE" sz="3600" dirty="0" smtClean="0"/>
              <a:t>. </a:t>
            </a:r>
            <a:r>
              <a:rPr lang="el-GR" sz="3600" dirty="0" smtClean="0"/>
              <a:t>Ο Άγιος Νικόλαος (Ν</a:t>
            </a:r>
            <a:r>
              <a:rPr lang="de-DE" sz="3600" dirty="0" err="1" smtClean="0"/>
              <a:t>ikolaus</a:t>
            </a:r>
            <a:r>
              <a:rPr lang="de-DE" sz="3600" dirty="0" smtClean="0"/>
              <a:t>)</a:t>
            </a:r>
          </a:p>
          <a:p>
            <a:pPr algn="ctr"/>
            <a:endParaRPr lang="el-GR" sz="3600" dirty="0" smtClean="0"/>
          </a:p>
          <a:p>
            <a:pPr algn="ctr"/>
            <a:endParaRPr lang="de-DE" sz="3600" dirty="0" smtClean="0"/>
          </a:p>
          <a:p>
            <a:pPr algn="ctr"/>
            <a:endParaRPr lang="el-GR" sz="3600" dirty="0"/>
          </a:p>
        </p:txBody>
      </p:sp>
      <p:pic>
        <p:nvPicPr>
          <p:cNvPr id="6" name="5 - Εικόνα" descr="nikol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645024"/>
            <a:ext cx="2028825" cy="30457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			Σωστό ή λάθος;</a:t>
            </a:r>
            <a:br>
              <a:rPr lang="el-GR" sz="2800" dirty="0" smtClean="0"/>
            </a:br>
            <a:r>
              <a:rPr lang="el-GR" sz="2800" dirty="0" smtClean="0"/>
              <a:t>Ο βλοσυρός κύριος που βρίσκεται δίπλα στον </a:t>
            </a:r>
            <a:r>
              <a:rPr lang="en-US" sz="2800" dirty="0" err="1" smtClean="0"/>
              <a:t>Nikolaus</a:t>
            </a:r>
            <a:r>
              <a:rPr lang="en-US" sz="2800" dirty="0" smtClean="0"/>
              <a:t> </a:t>
            </a:r>
            <a:r>
              <a:rPr lang="el-GR" sz="2800" dirty="0" smtClean="0"/>
              <a:t>είναι ο βοηθός του, που όμως περιλαμβάνει τα «κακά παιδιά» ως τιμωρός, τους βάζει κάρβουνο αντί για δώρα στα παπούτσια και τους δέρνει με το ραβδί του.</a:t>
            </a:r>
            <a:endParaRPr lang="el-GR" sz="2800" dirty="0"/>
          </a:p>
        </p:txBody>
      </p:sp>
      <p:pic>
        <p:nvPicPr>
          <p:cNvPr id="5" name="4 - Θέση περιεχομένου" descr="Knecht-Ruprecht_op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4176464" cy="319645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>Πότε μπορεί κανείς να επισκεφθεί τη Χριστουγεννιάτικη Αγορά</a:t>
            </a:r>
            <a:r>
              <a:rPr lang="de-DE" sz="3600" dirty="0" smtClean="0"/>
              <a:t>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3805064"/>
            <a:ext cx="8229600" cy="3052936"/>
          </a:xfrm>
        </p:spPr>
        <p:txBody>
          <a:bodyPr>
            <a:normAutofit fontScale="92500" lnSpcReduction="10000"/>
          </a:bodyPr>
          <a:lstStyle/>
          <a:p>
            <a:r>
              <a:rPr lang="el-GR" sz="3500" dirty="0" smtClean="0"/>
              <a:t>Α. Από τα τέλη Νοεμβρίου ως την 24</a:t>
            </a:r>
            <a:r>
              <a:rPr lang="el-GR" sz="3500" baseline="30000" dirty="0" smtClean="0"/>
              <a:t>η</a:t>
            </a:r>
            <a:r>
              <a:rPr lang="el-GR" sz="3500" dirty="0" smtClean="0"/>
              <a:t> Δεκεμβρίου</a:t>
            </a:r>
            <a:endParaRPr lang="de-DE" sz="3500" dirty="0" smtClean="0"/>
          </a:p>
          <a:p>
            <a:r>
              <a:rPr lang="de-DE" sz="3500" dirty="0" smtClean="0"/>
              <a:t>B. </a:t>
            </a:r>
            <a:r>
              <a:rPr lang="el-GR" sz="3500" dirty="0" smtClean="0"/>
              <a:t>Από την 1</a:t>
            </a:r>
            <a:r>
              <a:rPr lang="el-GR" sz="3500" baseline="30000" dirty="0" smtClean="0"/>
              <a:t>η</a:t>
            </a:r>
            <a:r>
              <a:rPr lang="el-GR" sz="3500" dirty="0" smtClean="0"/>
              <a:t> Δεκεμβρίου μέχρι την 6</a:t>
            </a:r>
            <a:r>
              <a:rPr lang="el-GR" sz="3500" baseline="30000" dirty="0" smtClean="0"/>
              <a:t>η</a:t>
            </a:r>
            <a:r>
              <a:rPr lang="el-GR" sz="3500" dirty="0" smtClean="0"/>
              <a:t> Ιανουαρίου, καθ’ όλη τη διάρκεια των χριστουγεννιάτικων διακοπών</a:t>
            </a:r>
            <a:endParaRPr lang="de-DE" sz="3500" dirty="0" smtClean="0"/>
          </a:p>
          <a:p>
            <a:r>
              <a:rPr lang="de-DE" sz="3500" dirty="0" smtClean="0"/>
              <a:t>C. </a:t>
            </a:r>
            <a:r>
              <a:rPr lang="el-GR" sz="3500" dirty="0" smtClean="0"/>
              <a:t>Την Πρωτοχρονιά</a:t>
            </a:r>
          </a:p>
          <a:p>
            <a:pPr algn="ctr"/>
            <a:endParaRPr lang="de-DE" sz="3600" dirty="0" smtClean="0"/>
          </a:p>
          <a:p>
            <a:pPr algn="ctr"/>
            <a:endParaRPr lang="el-GR" sz="3600" dirty="0"/>
          </a:p>
        </p:txBody>
      </p:sp>
      <p:pic>
        <p:nvPicPr>
          <p:cNvPr id="5" name="4 - Εικόνα" descr="Weihnachtsmar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3901440" cy="25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Με ποια από τις παρακάτω προτάσεις </a:t>
            </a:r>
            <a:r>
              <a:rPr lang="el-GR" sz="3200" b="1" dirty="0" smtClean="0"/>
              <a:t>δεν</a:t>
            </a:r>
            <a:r>
              <a:rPr lang="el-GR" sz="3200" dirty="0" smtClean="0"/>
              <a:t> ευχόμαστε σε κάποιον «Ευτυχισμένο το νέο έτος;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Α. </a:t>
            </a:r>
            <a:r>
              <a:rPr lang="en-US" sz="3600" dirty="0" err="1" smtClean="0"/>
              <a:t>Einen</a:t>
            </a:r>
            <a:r>
              <a:rPr lang="en-US" sz="3600" dirty="0" smtClean="0"/>
              <a:t> </a:t>
            </a:r>
            <a:r>
              <a:rPr lang="en-US" sz="3600" dirty="0" err="1" smtClean="0"/>
              <a:t>guten</a:t>
            </a:r>
            <a:r>
              <a:rPr lang="en-US" sz="3600" dirty="0" smtClean="0"/>
              <a:t> </a:t>
            </a:r>
            <a:r>
              <a:rPr lang="en-US" sz="3600" dirty="0" err="1" smtClean="0"/>
              <a:t>Rutsch</a:t>
            </a:r>
            <a:r>
              <a:rPr lang="en-US" sz="3600" dirty="0" smtClean="0"/>
              <a:t> ins </a:t>
            </a:r>
            <a:r>
              <a:rPr lang="en-US" sz="3600" dirty="0" err="1" smtClean="0"/>
              <a:t>neue</a:t>
            </a:r>
            <a:r>
              <a:rPr lang="en-US" sz="3600" dirty="0" smtClean="0"/>
              <a:t> </a:t>
            </a:r>
            <a:r>
              <a:rPr lang="en-US" sz="3600" dirty="0" err="1" smtClean="0"/>
              <a:t>Jahr</a:t>
            </a:r>
            <a:r>
              <a:rPr lang="en-US" sz="3600" dirty="0" smtClean="0"/>
              <a:t> (</a:t>
            </a:r>
            <a:r>
              <a:rPr lang="el-GR" sz="3600" dirty="0" smtClean="0"/>
              <a:t>«Να φας μια καλή γλίστρα</a:t>
            </a:r>
            <a:r>
              <a:rPr lang="de-DE" sz="3600" dirty="0" smtClean="0"/>
              <a:t> </a:t>
            </a:r>
            <a:r>
              <a:rPr lang="el-GR" sz="3600" dirty="0" smtClean="0"/>
              <a:t>στο νέο έτος»</a:t>
            </a:r>
            <a:r>
              <a:rPr lang="en-US" sz="3600" dirty="0" smtClean="0"/>
              <a:t>)</a:t>
            </a:r>
            <a:endParaRPr lang="el-GR" sz="3600" dirty="0" smtClean="0"/>
          </a:p>
          <a:p>
            <a:r>
              <a:rPr lang="el-GR" sz="3600" dirty="0" smtClean="0"/>
              <a:t>Β. </a:t>
            </a:r>
            <a:r>
              <a:rPr lang="en-US" sz="3600" dirty="0" smtClean="0"/>
              <a:t>Hals und </a:t>
            </a:r>
            <a:r>
              <a:rPr lang="en-US" sz="3600" dirty="0" err="1" smtClean="0"/>
              <a:t>Beinbruch</a:t>
            </a:r>
            <a:r>
              <a:rPr lang="en-US" sz="3600" dirty="0" smtClean="0"/>
              <a:t> (</a:t>
            </a:r>
            <a:r>
              <a:rPr lang="el-GR" sz="3600" dirty="0" smtClean="0"/>
              <a:t>κάτι σαν το </a:t>
            </a:r>
            <a:r>
              <a:rPr lang="en-US" sz="3600" dirty="0" smtClean="0"/>
              <a:t>break your leg)</a:t>
            </a:r>
            <a:endParaRPr lang="el-GR" sz="3600" dirty="0" smtClean="0"/>
          </a:p>
          <a:p>
            <a:r>
              <a:rPr lang="el-GR" sz="3600" dirty="0" smtClean="0"/>
              <a:t>Γ. </a:t>
            </a:r>
            <a:r>
              <a:rPr lang="en-US" sz="3600" dirty="0" err="1" smtClean="0"/>
              <a:t>Ein</a:t>
            </a:r>
            <a:r>
              <a:rPr lang="en-US" sz="3600" dirty="0" smtClean="0"/>
              <a:t> </a:t>
            </a:r>
            <a:r>
              <a:rPr lang="en-US" sz="3600" dirty="0" err="1" smtClean="0"/>
              <a:t>frohes</a:t>
            </a:r>
            <a:r>
              <a:rPr lang="en-US" sz="3600" dirty="0" smtClean="0"/>
              <a:t> </a:t>
            </a:r>
            <a:r>
              <a:rPr lang="en-US" sz="3600" dirty="0" err="1" smtClean="0"/>
              <a:t>neues</a:t>
            </a:r>
            <a:r>
              <a:rPr lang="en-US" sz="3600" dirty="0" smtClean="0"/>
              <a:t> </a:t>
            </a:r>
            <a:r>
              <a:rPr lang="en-US" sz="3600" dirty="0" err="1" smtClean="0"/>
              <a:t>Jahr</a:t>
            </a:r>
            <a:endParaRPr lang="en-US" sz="3600" dirty="0" smtClean="0"/>
          </a:p>
          <a:p>
            <a:r>
              <a:rPr lang="en-US" sz="3600" dirty="0" smtClean="0"/>
              <a:t>(</a:t>
            </a:r>
            <a:r>
              <a:rPr lang="el-GR" sz="3600" dirty="0" smtClean="0"/>
              <a:t>ευτυχισμένο το νέο έτος)</a:t>
            </a:r>
          </a:p>
          <a:p>
            <a:endParaRPr lang="el-GR" sz="3600" dirty="0"/>
          </a:p>
          <a:p>
            <a:endParaRPr lang="el-GR" sz="3600" dirty="0"/>
          </a:p>
        </p:txBody>
      </p:sp>
      <p:pic>
        <p:nvPicPr>
          <p:cNvPr id="4" name="3 - Εικόνα" descr="fragezeich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221088"/>
            <a:ext cx="215265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Ποια περίοδο ονομάζουμε </a:t>
            </a:r>
            <a:r>
              <a:rPr lang="en-US" sz="3600" dirty="0" smtClean="0"/>
              <a:t>Advent</a:t>
            </a:r>
            <a:r>
              <a:rPr lang="el-GR" sz="3600" dirty="0" smtClean="0"/>
              <a:t>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600" dirty="0" smtClean="0"/>
              <a:t>Α. 1 με 24 Δεκεμβρίου</a:t>
            </a:r>
          </a:p>
          <a:p>
            <a:pPr>
              <a:buNone/>
            </a:pPr>
            <a:r>
              <a:rPr lang="el-GR" sz="3600" dirty="0" smtClean="0"/>
              <a:t>Β. 23 Δεκεμβρίου με 7 Ιανουαρίου</a:t>
            </a:r>
          </a:p>
          <a:p>
            <a:pPr>
              <a:buNone/>
            </a:pPr>
            <a:r>
              <a:rPr lang="el-GR" sz="3600" dirty="0" smtClean="0"/>
              <a:t>Γ. Την περίοδο</a:t>
            </a:r>
          </a:p>
          <a:p>
            <a:pPr>
              <a:buNone/>
            </a:pPr>
            <a:r>
              <a:rPr lang="el-GR" sz="3600" dirty="0" smtClean="0"/>
              <a:t> των </a:t>
            </a:r>
            <a:r>
              <a:rPr lang="el-GR" sz="3600" dirty="0" err="1" smtClean="0"/>
              <a:t>Χριστου</a:t>
            </a:r>
            <a:r>
              <a:rPr lang="el-GR" sz="3600" dirty="0" smtClean="0"/>
              <a:t>-</a:t>
            </a:r>
          </a:p>
          <a:p>
            <a:pPr>
              <a:buNone/>
            </a:pPr>
            <a:r>
              <a:rPr lang="el-GR" sz="3600" dirty="0" err="1" smtClean="0"/>
              <a:t>γεννιάτικων</a:t>
            </a:r>
            <a:r>
              <a:rPr lang="el-GR" sz="3600" dirty="0" smtClean="0"/>
              <a:t> </a:t>
            </a:r>
          </a:p>
          <a:p>
            <a:pPr>
              <a:buNone/>
            </a:pPr>
            <a:r>
              <a:rPr lang="el-GR" sz="3600" dirty="0" smtClean="0"/>
              <a:t>διακοπών στο</a:t>
            </a:r>
          </a:p>
          <a:p>
            <a:pPr>
              <a:buNone/>
            </a:pPr>
            <a:r>
              <a:rPr lang="el-GR" sz="3600" dirty="0" smtClean="0"/>
              <a:t>σχολείο</a:t>
            </a:r>
          </a:p>
          <a:p>
            <a:pPr>
              <a:buNone/>
            </a:pPr>
            <a:endParaRPr lang="el-GR" sz="3600" dirty="0" smtClean="0"/>
          </a:p>
          <a:p>
            <a:endParaRPr lang="el-GR" sz="3600" dirty="0"/>
          </a:p>
        </p:txBody>
      </p:sp>
      <p:pic>
        <p:nvPicPr>
          <p:cNvPr id="4" name="3 - Εικόνα" descr="1adv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5724128" cy="4365104"/>
          </a:xfrm>
          <a:prstGeom prst="rect">
            <a:avLst/>
          </a:prstGeom>
        </p:spPr>
      </p:pic>
      <p:pic>
        <p:nvPicPr>
          <p:cNvPr id="8" name="Kling-Gloeckch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„</a:t>
            </a:r>
            <a:r>
              <a:rPr lang="el-GR" dirty="0" smtClean="0"/>
              <a:t>Το Α</a:t>
            </a:r>
            <a:r>
              <a:rPr lang="en-US" dirty="0" err="1" smtClean="0"/>
              <a:t>dventskranz</a:t>
            </a:r>
            <a:r>
              <a:rPr lang="de-DE" dirty="0" smtClean="0"/>
              <a:t>“ </a:t>
            </a:r>
            <a:r>
              <a:rPr lang="el-GR" dirty="0" smtClean="0"/>
              <a:t>είναι…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					     Α. Ένα ημερολόγιο</a:t>
            </a:r>
          </a:p>
          <a:p>
            <a:r>
              <a:rPr lang="el-GR" dirty="0" smtClean="0"/>
              <a:t>					        με 24 παραθυράκια που κρύβουν γλυκά, δωράκια, εικόνες κτλ., το οποίο μας βοηθά να μετράμε τις μέρες μέχρι τα Χριστούγεννα</a:t>
            </a:r>
          </a:p>
          <a:p>
            <a:r>
              <a:rPr lang="el-GR" dirty="0" smtClean="0"/>
              <a:t>Β. Ένα στεφάνι που αποτελείται από 4 κεράκια, ένα για κάθε Σαββατοκύριακο του Δεκεμβρίου μέχρι τα Χριστούγεννα</a:t>
            </a:r>
          </a:p>
          <a:p>
            <a:r>
              <a:rPr lang="el-GR" dirty="0" smtClean="0"/>
              <a:t>Γ. Κλαδιά από έλατο, με τα οποία διακοσμούμε το σπίτι μας τα Χριστούγεννα</a:t>
            </a:r>
            <a:endParaRPr lang="el-GR" dirty="0"/>
          </a:p>
        </p:txBody>
      </p:sp>
      <p:pic>
        <p:nvPicPr>
          <p:cNvPr id="4" name="3 - Εικόνα" descr="Adventskran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967833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μπορεί να περιέχει ένα </a:t>
            </a:r>
            <a:r>
              <a:rPr lang="en-US" dirty="0" err="1" smtClean="0"/>
              <a:t>Adventskalender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Α.</a:t>
            </a:r>
            <a:r>
              <a:rPr lang="de-DE" sz="3600" dirty="0" smtClean="0"/>
              <a:t> </a:t>
            </a:r>
            <a:r>
              <a:rPr lang="el-GR" sz="3600" dirty="0" smtClean="0"/>
              <a:t>ασκήσεις μαθηματικών</a:t>
            </a:r>
          </a:p>
          <a:p>
            <a:r>
              <a:rPr lang="el-GR" sz="3600" dirty="0" smtClean="0"/>
              <a:t>Β. </a:t>
            </a:r>
            <a:r>
              <a:rPr lang="el-GR" sz="3600" dirty="0" err="1" smtClean="0"/>
              <a:t>σοκολατάκια</a:t>
            </a:r>
            <a:r>
              <a:rPr lang="el-GR" sz="3600" dirty="0" smtClean="0"/>
              <a:t>, εικόνες, </a:t>
            </a:r>
            <a:r>
              <a:rPr lang="el-GR" sz="3600" dirty="0" err="1" smtClean="0"/>
              <a:t>μικροδωράκια</a:t>
            </a:r>
            <a:endParaRPr lang="el-GR" sz="3600" dirty="0" smtClean="0"/>
          </a:p>
          <a:p>
            <a:r>
              <a:rPr lang="el-GR" sz="3600" dirty="0" smtClean="0"/>
              <a:t>Γ. </a:t>
            </a:r>
            <a:r>
              <a:rPr lang="el-GR" sz="3600" dirty="0" err="1" smtClean="0"/>
              <a:t>βίντεάκια</a:t>
            </a:r>
            <a:r>
              <a:rPr lang="el-GR" sz="3600" dirty="0" smtClean="0"/>
              <a:t>, τραγούδια</a:t>
            </a:r>
          </a:p>
          <a:p>
            <a:r>
              <a:rPr lang="el-GR" sz="3600" dirty="0" smtClean="0"/>
              <a:t>Δ. όλα τα παραπάνω</a:t>
            </a:r>
          </a:p>
          <a:p>
            <a:pPr>
              <a:buNone/>
            </a:pPr>
            <a:endParaRPr lang="el-GR" sz="3600" dirty="0" smtClean="0"/>
          </a:p>
          <a:p>
            <a:endParaRPr lang="el-GR" sz="3600" dirty="0"/>
          </a:p>
        </p:txBody>
      </p:sp>
      <p:pic>
        <p:nvPicPr>
          <p:cNvPr id="5" name="4 - Εικόνα" descr="kaenguru_xm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068960"/>
            <a:ext cx="3096344" cy="346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547</Words>
  <Application>Microsoft Office PowerPoint</Application>
  <PresentationFormat>Προβολή στην οθόνη (4:3)</PresentationFormat>
  <Paragraphs>105</Paragraphs>
  <Slides>23</Slides>
  <Notes>0</Notes>
  <HiddenSlides>0</HiddenSlides>
  <MMClips>3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WEIHNACHTSQUIZ</vt:lpstr>
      <vt:lpstr>Πώς ευχόμαστε «Kαλά Χριστούγεννα» στα Γερμανικά;</vt:lpstr>
      <vt:lpstr>Ποιος φέρνει στα παιδιά δωράκια τη νύχτα της 5ης προς το ξημέρωμα της 6ης Δεκεμβρίου;</vt:lpstr>
      <vt:lpstr>    Σωστό ή λάθος; Ο βλοσυρός κύριος που βρίσκεται δίπλα στον Nikolaus είναι ο βοηθός του, που όμως περιλαμβάνει τα «κακά παιδιά» ως τιμωρός, τους βάζει κάρβουνο αντί για δώρα στα παπούτσια και τους δέρνει με το ραβδί του.</vt:lpstr>
      <vt:lpstr>Πότε μπορεί κανείς να επισκεφθεί τη Χριστουγεννιάτικη Αγορά; </vt:lpstr>
      <vt:lpstr>Με ποια από τις παρακάτω προτάσεις δεν ευχόμαστε σε κάποιον «Ευτυχισμένο το νέο έτος;</vt:lpstr>
      <vt:lpstr>Ποια περίοδο ονομάζουμε Advent;</vt:lpstr>
      <vt:lpstr>„Το Αdventskranz“ είναι… </vt:lpstr>
      <vt:lpstr>Τι μπορεί να περιέχει ένα Adventskalender?</vt:lpstr>
      <vt:lpstr>Ποιο από τα παραπάνω δεν είναι Adventskalender;</vt:lpstr>
      <vt:lpstr>Η εικόνα Δ. της προηγούμενης σελίδας ονομάζεται</vt:lpstr>
      <vt:lpstr>Ποιο από τα παρακάτω χριστουγεννιάτικα μπισκότα λέγεται Spekulatius?</vt:lpstr>
      <vt:lpstr>Στα γερμανικά τα χριστουγεννιάτικα μπισκοτάκια λέγονται…</vt:lpstr>
      <vt:lpstr>Ποια χαρακτηριστικά έχει η Weihnachtspyramide?</vt:lpstr>
      <vt:lpstr> Ποια από τις παραπάνω λέξεις δεν είναι γερμανική; </vt:lpstr>
      <vt:lpstr>Πώς λέγονται στα γερμανικά τα ζωάκια που σέρνουν το έλκυθρο του Αι-Βασίλη;</vt:lpstr>
      <vt:lpstr>Τι αφήνουν τα παιδιά στην Ολλανδία το τελευταίο Σάββατο του Νοεμβρίου έξω από το σπίτι τους;</vt:lpstr>
      <vt:lpstr>Από πότε συναντάμε το Χριστουγεννιάτικο  δέντρο;</vt:lpstr>
      <vt:lpstr>Τι βρίσκουν τα παιδιά στην Πολωνία στο Χριστουγεννιάτικο τραπέζι κάτω απ’ το πιάτο τους;</vt:lpstr>
      <vt:lpstr>Σε ποια χώρα επισκέπτεται τα παιδιά στις 6 Δεκεμβρίου η μάγισσα Befana;</vt:lpstr>
      <vt:lpstr>Πού γιορτάζουν οι Αυστραλοί συχνά τα Χριστούγεννα;</vt:lpstr>
      <vt:lpstr>Πώς λέγεται η παραμονή πρωτοχρονιάς στα Γερμανικά;</vt:lpstr>
      <vt:lpstr>Tι θα δεις οπωσδήποτε παραμονή πρωτοχρονιάς στη Γερμανία;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OSTERQUIZ</dc:title>
  <dc:creator>gogo</dc:creator>
  <cp:lastModifiedBy>gogo</cp:lastModifiedBy>
  <cp:revision>31</cp:revision>
  <dcterms:created xsi:type="dcterms:W3CDTF">2014-04-06T21:20:37Z</dcterms:created>
  <dcterms:modified xsi:type="dcterms:W3CDTF">2020-12-17T16:20:09Z</dcterms:modified>
</cp:coreProperties>
</file>