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1" r:id="rId7"/>
    <p:sldId id="260" r:id="rId8"/>
    <p:sldId id="259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9396-93F3-4442-84AD-898E50B84555}" type="datetimeFigureOut">
              <a:rPr lang="el-GR" smtClean="0"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9B7A-90F0-4A02-B178-CD2F16A9E48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Α</a:t>
            </a:r>
            <a:r>
              <a:rPr lang="de-DE" dirty="0" smtClean="0">
                <a:solidFill>
                  <a:srgbClr val="C00000"/>
                </a:solidFill>
              </a:rPr>
              <a:t>DVENT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752528" cy="457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Weihnachtskrippe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4" y="3284984"/>
            <a:ext cx="3600400" cy="28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0613"/>
            <a:ext cx="4247728" cy="28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8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NIKOLAUS</a:t>
            </a:r>
            <a:endParaRPr lang="el-GR" dirty="0"/>
          </a:p>
        </p:txBody>
      </p:sp>
      <p:pic>
        <p:nvPicPr>
          <p:cNvPr id="4" name="3 - Θέση περιεχομένου" descr="4dd0dc616a7aa28e89ccdf8d31607b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nech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00200"/>
            <a:ext cx="4711253" cy="47091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ADVENTSKRANZ</a:t>
            </a:r>
            <a:endParaRPr lang="el-GR" dirty="0"/>
          </a:p>
        </p:txBody>
      </p:sp>
      <p:pic>
        <p:nvPicPr>
          <p:cNvPr id="4" name="3 - Θέση περιεχομένου" descr="ADVENTSKRAN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256583" cy="36003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Weihnachtsmarkt</a:t>
            </a:r>
            <a:r>
              <a:rPr lang="en-GB" b="1" dirty="0" smtClean="0"/>
              <a:t> (Christmas market)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Ende</a:t>
            </a:r>
            <a:r>
              <a:rPr lang="en-GB" dirty="0" smtClean="0"/>
              <a:t> November </a:t>
            </a:r>
            <a:r>
              <a:rPr lang="en-GB" dirty="0" err="1" smtClean="0"/>
              <a:t>bis</a:t>
            </a:r>
            <a:r>
              <a:rPr lang="en-GB" dirty="0" smtClean="0"/>
              <a:t> 23. </a:t>
            </a:r>
            <a:r>
              <a:rPr lang="en-GB" dirty="0" err="1" smtClean="0"/>
              <a:t>Dezember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163343" cy="176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295232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3"/>
            <a:ext cx="3960440" cy="24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derweg.org/feste/weihnachten/images/weihnach-weihnachtsmarkterfurt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5" y="4007804"/>
            <a:ext cx="3744416" cy="2778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79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3/Sch%C3%B6ckingen_Weihnachten_2010_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960" y="534853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Weihnachten</a:t>
            </a:r>
            <a:r>
              <a:rPr lang="en-GB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Deutschland</a:t>
            </a:r>
            <a:endParaRPr lang="en-GB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0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Es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 </a:t>
            </a: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gibt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 </a:t>
            </a: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nicht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 </a:t>
            </a: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nur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  </a:t>
            </a: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Glühwein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, </a:t>
            </a:r>
            <a:r>
              <a:rPr lang="en-GB" sz="4400" b="1" dirty="0" err="1" smtClean="0">
                <a:latin typeface="Gabriola" pitchFamily="82" charset="0"/>
                <a:cs typeface="Arial" pitchFamily="34" charset="0"/>
              </a:rPr>
              <a:t>Brezeln</a:t>
            </a:r>
            <a:r>
              <a:rPr lang="en-GB" sz="4400" b="1" dirty="0" smtClean="0">
                <a:latin typeface="Gabriola" pitchFamily="82" charset="0"/>
                <a:cs typeface="Arial" pitchFamily="34" charset="0"/>
              </a:rPr>
              <a:t> und  deutsche  Bratwurst…</a:t>
            </a:r>
            <a:endParaRPr lang="en-GB" sz="4400" b="1" dirty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12626"/>
            <a:ext cx="1868599" cy="24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1471"/>
            <a:ext cx="2885306" cy="211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7168"/>
            <a:ext cx="3341357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91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50099"/>
          </a:xfrm>
        </p:spPr>
        <p:txBody>
          <a:bodyPr/>
          <a:lstStyle/>
          <a:p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Traditionelles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err="1" smtClean="0">
                <a:latin typeface="Arial" pitchFamily="34" charset="0"/>
                <a:cs typeface="Arial" pitchFamily="34" charset="0"/>
              </a:rPr>
              <a:t>Weihnachtsgebäck</a:t>
            </a:r>
            <a:r>
              <a:rPr lang="en-GB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 </a:t>
            </a:r>
            <a:r>
              <a:rPr lang="en-GB" sz="2800" dirty="0" err="1" smtClean="0">
                <a:latin typeface="Comic Sans MS" pitchFamily="66" charset="0"/>
              </a:rPr>
              <a:t>Spekulatius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Christstollen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Lebkuchenhaus</a:t>
            </a:r>
            <a:r>
              <a:rPr lang="en-GB" sz="2800" dirty="0" smtClean="0">
                <a:latin typeface="Comic Sans MS" pitchFamily="66" charset="0"/>
              </a:rPr>
              <a:t>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Makronen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Vanillekipferl</a:t>
            </a:r>
            <a:endParaRPr lang="en-GB" sz="28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800" i="1" dirty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800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8289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737398"/>
            <a:ext cx="2229351" cy="212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8987"/>
            <a:ext cx="3670442" cy="28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61" y="1988840"/>
            <a:ext cx="30397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54" y="2892574"/>
            <a:ext cx="2254307" cy="168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1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</Words>
  <Application>Microsoft Office PowerPoint</Application>
  <PresentationFormat>Προβολή στην οθόνη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ΑDVENT</vt:lpstr>
      <vt:lpstr>Weihnachtskrippe</vt:lpstr>
      <vt:lpstr>NIKOLAUS</vt:lpstr>
      <vt:lpstr>Διαφάνεια 4</vt:lpstr>
      <vt:lpstr>ADVENTSKRANZ</vt:lpstr>
      <vt:lpstr>Weihnachtsmarkt (Christmas market)</vt:lpstr>
      <vt:lpstr>Διαφάνεια 7</vt:lpstr>
      <vt:lpstr>Διαφάνεια 8</vt:lpstr>
      <vt:lpstr>Διαφάνεια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ΑDVENT</dc:title>
  <dc:creator>gogo</dc:creator>
  <cp:lastModifiedBy>gogo</cp:lastModifiedBy>
  <cp:revision>1</cp:revision>
  <dcterms:created xsi:type="dcterms:W3CDTF">2020-12-01T05:21:20Z</dcterms:created>
  <dcterms:modified xsi:type="dcterms:W3CDTF">2020-12-01T05:29:13Z</dcterms:modified>
</cp:coreProperties>
</file>