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E061DB-DD2D-42A2-91E4-5A2002566607}" type="datetimeFigureOut">
              <a:rPr lang="el-GR" smtClean="0"/>
              <a:t>13/10/2015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CB62378-1EBE-431D-927D-8D55E8268611}"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061DB-DD2D-42A2-91E4-5A2002566607}" type="datetimeFigureOut">
              <a:rPr lang="el-GR" smtClean="0"/>
              <a:t>13/10/2015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62378-1EBE-431D-927D-8D55E826861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Alianz</a:t>
            </a:r>
            <a:r>
              <a:rPr lang="en-US" dirty="0" smtClean="0"/>
              <a:t> Arena</a:t>
            </a:r>
            <a:r>
              <a:rPr lang="de-DE" dirty="0" smtClean="0"/>
              <a:t>:</a:t>
            </a:r>
            <a:br>
              <a:rPr lang="de-DE" dirty="0" smtClean="0"/>
            </a:br>
            <a:r>
              <a:rPr lang="de-DE" dirty="0" smtClean="0"/>
              <a:t>T</a:t>
            </a:r>
            <a:r>
              <a:rPr lang="el-GR" dirty="0" smtClean="0"/>
              <a:t>ο στάδιο της </a:t>
            </a:r>
            <a:r>
              <a:rPr lang="en-US" dirty="0" smtClean="0"/>
              <a:t>Bayern M</a:t>
            </a:r>
            <a:r>
              <a:rPr lang="de-DE" dirty="0" err="1" smtClean="0"/>
              <a:t>ünchen</a:t>
            </a:r>
            <a:endParaRPr lang="el-GR" dirty="0"/>
          </a:p>
        </p:txBody>
      </p:sp>
      <p:pic>
        <p:nvPicPr>
          <p:cNvPr id="4" name="3 - Θέση περιεχομένου" descr="20140522_FCB_DesignStudie_FCBAllianzArena-PhilipsLED-a372b5f6d7344937.jpg"/>
          <p:cNvPicPr>
            <a:picLocks noGrp="1" noChangeAspect="1"/>
          </p:cNvPicPr>
          <p:nvPr>
            <p:ph idx="1"/>
          </p:nvPr>
        </p:nvPicPr>
        <p:blipFill>
          <a:blip r:embed="rId2" cstate="print"/>
          <a:stretch>
            <a:fillRect/>
          </a:stretch>
        </p:blipFill>
        <p:spPr>
          <a:xfrm>
            <a:off x="550113" y="1600200"/>
            <a:ext cx="8043773"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58218"/>
          </a:xfrm>
        </p:spPr>
        <p:txBody>
          <a:bodyPr>
            <a:normAutofit fontScale="90000"/>
          </a:bodyPr>
          <a:lstStyle/>
          <a:p>
            <a:r>
              <a:rPr lang="el-GR" dirty="0" smtClean="0"/>
              <a:t>Δύο ομάδες το χρησιμοποιούν για τα εντός έδρας παιχνίδια τους: Η </a:t>
            </a:r>
            <a:r>
              <a:rPr lang="en-US" dirty="0" smtClean="0"/>
              <a:t>Bayern </a:t>
            </a:r>
            <a:r>
              <a:rPr lang="de-DE" dirty="0" smtClean="0"/>
              <a:t>München </a:t>
            </a:r>
            <a:r>
              <a:rPr lang="el-GR" dirty="0" smtClean="0"/>
              <a:t>και η </a:t>
            </a:r>
            <a:r>
              <a:rPr lang="en-US" dirty="0" smtClean="0"/>
              <a:t>M</a:t>
            </a:r>
            <a:r>
              <a:rPr lang="de-DE" dirty="0" err="1" smtClean="0"/>
              <a:t>ünchen</a:t>
            </a:r>
            <a:r>
              <a:rPr lang="de-DE" dirty="0" smtClean="0"/>
              <a:t> 1860</a:t>
            </a:r>
            <a:endParaRPr lang="el-GR" dirty="0"/>
          </a:p>
        </p:txBody>
      </p:sp>
      <p:pic>
        <p:nvPicPr>
          <p:cNvPr id="4" name="3 - Θέση περιεχομένου" descr="images.jpg"/>
          <p:cNvPicPr>
            <a:picLocks noGrp="1" noChangeAspect="1"/>
          </p:cNvPicPr>
          <p:nvPr>
            <p:ph idx="1"/>
          </p:nvPr>
        </p:nvPicPr>
        <p:blipFill>
          <a:blip r:embed="rId2" cstate="print"/>
          <a:stretch>
            <a:fillRect/>
          </a:stretch>
        </p:blipFill>
        <p:spPr>
          <a:xfrm>
            <a:off x="1763688" y="2348880"/>
            <a:ext cx="5904656" cy="345638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t>Χαρακτηριστικό της </a:t>
            </a:r>
            <a:r>
              <a:rPr lang="el-GR" sz="2000" dirty="0" err="1" smtClean="0"/>
              <a:t>Allianz</a:t>
            </a:r>
            <a:r>
              <a:rPr lang="el-GR" sz="2000" dirty="0" smtClean="0"/>
              <a:t> </a:t>
            </a:r>
            <a:r>
              <a:rPr lang="el-GR" sz="2000" dirty="0" err="1" smtClean="0"/>
              <a:t>Arena</a:t>
            </a:r>
            <a:r>
              <a:rPr lang="el-GR" sz="2000" dirty="0" smtClean="0"/>
              <a:t> είναι ότι εξωτερικά φωτίζεται, ανάλογα με την γηπεδούχο ομάδα. Έτσι, όταν αγωνίζεται η </a:t>
            </a:r>
            <a:r>
              <a:rPr lang="el-GR" sz="2000" dirty="0" err="1" smtClean="0"/>
              <a:t>Μπάγερν</a:t>
            </a:r>
            <a:r>
              <a:rPr lang="el-GR" sz="2000" dirty="0" smtClean="0"/>
              <a:t> Μονάχου, το χρώμα του γηπέδου είναι κόκκινο, μπλε όταν αγωνίζεται η Μόναχο 1860, ενώ όταν γηπεδούχος είναι η εθνική ομάδα της Γερμανίας το χρώμα είναι άσπρο</a:t>
            </a:r>
            <a:endParaRPr lang="el-GR" sz="2000" dirty="0"/>
          </a:p>
        </p:txBody>
      </p:sp>
      <p:pic>
        <p:nvPicPr>
          <p:cNvPr id="4" name="3 - Θέση περιεχομένου" descr="images.jpg"/>
          <p:cNvPicPr>
            <a:picLocks noGrp="1" noChangeAspect="1"/>
          </p:cNvPicPr>
          <p:nvPr>
            <p:ph idx="1"/>
          </p:nvPr>
        </p:nvPicPr>
        <p:blipFill>
          <a:blip r:embed="rId2" cstate="print"/>
          <a:stretch>
            <a:fillRect/>
          </a:stretch>
        </p:blipFill>
        <p:spPr>
          <a:xfrm>
            <a:off x="1763688" y="1556792"/>
            <a:ext cx="6408712" cy="43924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54162"/>
          </a:xfrm>
        </p:spPr>
        <p:txBody>
          <a:bodyPr>
            <a:noAutofit/>
          </a:bodyPr>
          <a:lstStyle/>
          <a:p>
            <a:r>
              <a:rPr lang="el-GR" sz="3200" dirty="0" smtClean="0"/>
              <a:t>Το γήπεδο είναι επίσης γνωστό με το προσωνύμιο </a:t>
            </a:r>
            <a:r>
              <a:rPr lang="el-GR" sz="3200" i="1" dirty="0" smtClean="0"/>
              <a:t>"</a:t>
            </a:r>
            <a:r>
              <a:rPr lang="el-GR" sz="3200" i="1" dirty="0" err="1" smtClean="0"/>
              <a:t>Schlauchboot</a:t>
            </a:r>
            <a:r>
              <a:rPr lang="el-GR" sz="3200" i="1" dirty="0" smtClean="0"/>
              <a:t>"</a:t>
            </a:r>
            <a:r>
              <a:rPr lang="el-GR" sz="3200" dirty="0" smtClean="0"/>
              <a:t> (φουσκωτό σκάφος)</a:t>
            </a:r>
            <a:endParaRPr lang="el-GR" sz="3200" dirty="0"/>
          </a:p>
        </p:txBody>
      </p:sp>
      <p:pic>
        <p:nvPicPr>
          <p:cNvPr id="4" name="3 - Θέση περιεχομένου" descr="2145618989-allianz-arena-erweiterung-Mstcj1HBlef.jpg"/>
          <p:cNvPicPr>
            <a:picLocks noGrp="1" noChangeAspect="1"/>
          </p:cNvPicPr>
          <p:nvPr>
            <p:ph idx="1"/>
          </p:nvPr>
        </p:nvPicPr>
        <p:blipFill>
          <a:blip r:embed="rId2" cstate="print"/>
          <a:stretch>
            <a:fillRect/>
          </a:stretch>
        </p:blipFill>
        <p:spPr>
          <a:xfrm>
            <a:off x="548922" y="1600200"/>
            <a:ext cx="8046156"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συνολική χωρητικότητα του γηπέδου είναι 71.137.</a:t>
            </a:r>
            <a:endParaRPr lang="el-GR" dirty="0"/>
          </a:p>
        </p:txBody>
      </p:sp>
      <p:pic>
        <p:nvPicPr>
          <p:cNvPr id="4" name="3 - Θέση περιεχομένου" descr="neue-erfahrung-fuer-bayerns-javi-martinez-schon-beim-einlaufen-in-der-allianz-arena-vor-dem-spiel-gegen-wolfsburg-herrscht-wiesn-stimmung-.jpg"/>
          <p:cNvPicPr>
            <a:picLocks noGrp="1" noChangeAspect="1"/>
          </p:cNvPicPr>
          <p:nvPr>
            <p:ph idx="1"/>
          </p:nvPr>
        </p:nvPicPr>
        <p:blipFill>
          <a:blip r:embed="rId2" cstate="print"/>
          <a:stretch>
            <a:fillRect/>
          </a:stretch>
        </p:blipFill>
        <p:spPr>
          <a:xfrm>
            <a:off x="1187624" y="1743869"/>
            <a:ext cx="6696744" cy="42386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02234"/>
          </a:xfrm>
        </p:spPr>
        <p:txBody>
          <a:bodyPr>
            <a:noAutofit/>
          </a:bodyPr>
          <a:lstStyle/>
          <a:p>
            <a:r>
              <a:rPr lang="el-GR" sz="2400" dirty="0" smtClean="0"/>
              <a:t>Η συνολική χωρητικότητα του γηπέδου περιλαμβάνει 2.200 θέσεις VIP, 400 θέσεις για τον Τύπο, 106 σουίτες και 165 θέσεις για αναπηρικές πολυθρόνες. Υπάρχουν επίσης 550 τουαλέτες και 190 κάμερες παρακολούθησης.</a:t>
            </a:r>
            <a:endParaRPr lang="el-GR" sz="2400" dirty="0"/>
          </a:p>
        </p:txBody>
      </p:sp>
      <p:pic>
        <p:nvPicPr>
          <p:cNvPr id="4" name="3 - Θέση περιεχομένου" descr="008.jpg"/>
          <p:cNvPicPr>
            <a:picLocks noGrp="1" noChangeAspect="1"/>
          </p:cNvPicPr>
          <p:nvPr>
            <p:ph idx="1"/>
          </p:nvPr>
        </p:nvPicPr>
        <p:blipFill>
          <a:blip r:embed="rId2" cstate="print"/>
          <a:stretch>
            <a:fillRect/>
          </a:stretch>
        </p:blipFill>
        <p:spPr>
          <a:xfrm>
            <a:off x="1187625" y="2276475"/>
            <a:ext cx="7056784" cy="38496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02234"/>
          </a:xfrm>
        </p:spPr>
        <p:txBody>
          <a:bodyPr>
            <a:noAutofit/>
          </a:bodyPr>
          <a:lstStyle/>
          <a:p>
            <a:r>
              <a:rPr lang="el-GR" sz="2400" dirty="0" smtClean="0"/>
              <a:t>Στο στάδιο υπάρχουν οι μπουτίκ της FC </a:t>
            </a:r>
            <a:r>
              <a:rPr lang="el-GR" sz="2400" dirty="0" err="1" smtClean="0"/>
              <a:t>Bayern</a:t>
            </a:r>
            <a:r>
              <a:rPr lang="el-GR" sz="2400" dirty="0" smtClean="0"/>
              <a:t> Μονάχου και της TSV Μόναχο 1860. Εμπορικά </a:t>
            </a:r>
            <a:r>
              <a:rPr lang="el-GR" sz="2400" dirty="0" err="1" smtClean="0"/>
              <a:t>stands</a:t>
            </a:r>
            <a:r>
              <a:rPr lang="el-GR" sz="2400" dirty="0" smtClean="0"/>
              <a:t>, εστιατόρια και </a:t>
            </a:r>
            <a:r>
              <a:rPr lang="el-GR" sz="2400" dirty="0" err="1" smtClean="0"/>
              <a:t>fast</a:t>
            </a:r>
            <a:r>
              <a:rPr lang="el-GR" sz="2400" dirty="0" smtClean="0"/>
              <a:t> </a:t>
            </a:r>
            <a:r>
              <a:rPr lang="el-GR" sz="2400" dirty="0" err="1" smtClean="0"/>
              <a:t>food</a:t>
            </a:r>
            <a:r>
              <a:rPr lang="el-GR" sz="2400" dirty="0" smtClean="0"/>
              <a:t> υπάρχουν τόσο μέσα στο στάδιο, όσο και γύρω από αυτό.</a:t>
            </a:r>
            <a:endParaRPr lang="el-GR" sz="2400" dirty="0"/>
          </a:p>
        </p:txBody>
      </p:sp>
      <p:pic>
        <p:nvPicPr>
          <p:cNvPr id="4" name="3 - Θέση περιεχομένου" descr="1374451066-allianz-arena-mis-Mo7p0qBbva7.jpg"/>
          <p:cNvPicPr>
            <a:picLocks noGrp="1" noChangeAspect="1"/>
          </p:cNvPicPr>
          <p:nvPr>
            <p:ph idx="1"/>
          </p:nvPr>
        </p:nvPicPr>
        <p:blipFill>
          <a:blip r:embed="rId2" cstate="print"/>
          <a:stretch>
            <a:fillRect/>
          </a:stretch>
        </p:blipFill>
        <p:spPr>
          <a:xfrm>
            <a:off x="958144" y="2060575"/>
            <a:ext cx="7227712" cy="40655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866330"/>
          </a:xfrm>
        </p:spPr>
        <p:txBody>
          <a:bodyPr>
            <a:noAutofit/>
          </a:bodyPr>
          <a:lstStyle/>
          <a:p>
            <a:r>
              <a:rPr lang="el-GR" sz="2800" dirty="0" smtClean="0"/>
              <a:t>Η </a:t>
            </a:r>
            <a:r>
              <a:rPr lang="el-GR" sz="2800" dirty="0" err="1" smtClean="0"/>
              <a:t>Allianz</a:t>
            </a:r>
            <a:r>
              <a:rPr lang="el-GR" sz="2800" dirty="0" smtClean="0"/>
              <a:t> </a:t>
            </a:r>
            <a:r>
              <a:rPr lang="el-GR" sz="2800" dirty="0" err="1" smtClean="0"/>
              <a:t>Arena</a:t>
            </a:r>
            <a:r>
              <a:rPr lang="el-GR" sz="2800" dirty="0" smtClean="0"/>
              <a:t> διαθέτει τέσσερις αίθουσες αποδυτηρίων για τις ομάδες (δύο για τις γηπεδούχους ομάδες και δύο για τις αντιπάλους τους), τέσσερις για προπονητές και δύο για διαιτητές. Υπάρχουν επίσης δύο αίθουσες προπόνησης, 110 m2 η κάθε μία.</a:t>
            </a:r>
            <a:endParaRPr lang="el-GR" sz="2800" dirty="0"/>
          </a:p>
        </p:txBody>
      </p:sp>
      <p:pic>
        <p:nvPicPr>
          <p:cNvPr id="4" name="3 - Θέση περιεχομένου" descr="allianz-arena.jpg"/>
          <p:cNvPicPr>
            <a:picLocks noGrp="1" noChangeAspect="1"/>
          </p:cNvPicPr>
          <p:nvPr>
            <p:ph idx="1"/>
          </p:nvPr>
        </p:nvPicPr>
        <p:blipFill>
          <a:blip r:embed="rId2" cstate="print"/>
          <a:stretch>
            <a:fillRect/>
          </a:stretch>
        </p:blipFill>
        <p:spPr>
          <a:xfrm>
            <a:off x="1043608" y="2924174"/>
            <a:ext cx="6984776" cy="360116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206</Words>
  <Application>Microsoft Office PowerPoint</Application>
  <PresentationFormat>Προβολή στην οθόνη (4:3)</PresentationFormat>
  <Paragraphs>8</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Alianz Arena: Tο στάδιο της Bayern München</vt:lpstr>
      <vt:lpstr>Δύο ομάδες το χρησιμοποιούν για τα εντός έδρας παιχνίδια τους: Η Bayern München και η München 1860</vt:lpstr>
      <vt:lpstr>Χαρακτηριστικό της Allianz Arena είναι ότι εξωτερικά φωτίζεται, ανάλογα με την γηπεδούχο ομάδα. Έτσι, όταν αγωνίζεται η Μπάγερν Μονάχου, το χρώμα του γηπέδου είναι κόκκινο, μπλε όταν αγωνίζεται η Μόναχο 1860, ενώ όταν γηπεδούχος είναι η εθνική ομάδα της Γερμανίας το χρώμα είναι άσπρο</vt:lpstr>
      <vt:lpstr>Το γήπεδο είναι επίσης γνωστό με το προσωνύμιο "Schlauchboot" (φουσκωτό σκάφος)</vt:lpstr>
      <vt:lpstr>Η συνολική χωρητικότητα του γηπέδου είναι 71.137.</vt:lpstr>
      <vt:lpstr>Η συνολική χωρητικότητα του γηπέδου περιλαμβάνει 2.200 θέσεις VIP, 400 θέσεις για τον Τύπο, 106 σουίτες και 165 θέσεις για αναπηρικές πολυθρόνες. Υπάρχουν επίσης 550 τουαλέτες και 190 κάμερες παρακολούθησης.</vt:lpstr>
      <vt:lpstr>Στο στάδιο υπάρχουν οι μπουτίκ της FC Bayern Μονάχου και της TSV Μόναχο 1860. Εμπορικά stands, εστιατόρια και fast food υπάρχουν τόσο μέσα στο στάδιο, όσο και γύρω από αυτό.</vt:lpstr>
      <vt:lpstr>Η Allianz Arena διαθέτει τέσσερις αίθουσες αποδυτηρίων για τις ομάδες (δύο για τις γηπεδούχους ομάδες και δύο για τις αντιπάλους τους), τέσσερις για προπονητές και δύο για διαιτητές. Υπάρχουν επίσης δύο αίθουσες προπόνησης, 110 m2 η κάθε μία.</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Alianz Arena: Tο στάδιο της Bayern München</dc:title>
  <dc:creator>gogo</dc:creator>
  <cp:lastModifiedBy>gogo</cp:lastModifiedBy>
  <cp:revision>2</cp:revision>
  <dcterms:created xsi:type="dcterms:W3CDTF">2015-10-13T04:03:19Z</dcterms:created>
  <dcterms:modified xsi:type="dcterms:W3CDTF">2015-10-13T04:18:33Z</dcterms:modified>
</cp:coreProperties>
</file>