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77" r:id="rId3"/>
    <p:sldId id="278" r:id="rId4"/>
    <p:sldId id="261" r:id="rId5"/>
    <p:sldId id="263" r:id="rId6"/>
    <p:sldId id="265" r:id="rId7"/>
    <p:sldId id="266" r:id="rId8"/>
    <p:sldId id="267" r:id="rId9"/>
    <p:sldId id="268" r:id="rId10"/>
    <p:sldId id="271" r:id="rId11"/>
    <p:sldId id="272" r:id="rId12"/>
    <p:sldId id="273" r:id="rId13"/>
    <p:sldId id="275" r:id="rId14"/>
    <p:sldId id="279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3680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522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800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0756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2514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3050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1178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498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613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8122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1190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0C9B-CD8D-4D40-ACE0-F215A93D1592}" type="datetimeFigureOut">
              <a:rPr lang="pl-PL" smtClean="0"/>
              <a:pPr/>
              <a:t>2021-04-18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0C87-17D6-994A-BB5B-0F62B1B1141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1533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66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Frohes Osterfest !  </a:t>
            </a:r>
            <a:endParaRPr lang="pl-PL" sz="66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t="5648" b="5648"/>
          <a:stretch>
            <a:fillRect/>
          </a:stretch>
        </p:blipFill>
        <p:spPr>
          <a:xfrm>
            <a:off x="457200" y="1600200"/>
            <a:ext cx="8229600" cy="4781550"/>
          </a:xfrm>
          <a:ln w="57150" cmpd="sng">
            <a:solidFill>
              <a:srgbClr val="008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771201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00009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000090"/>
                </a:solidFill>
                <a:latin typeface="Comic Sans MS"/>
                <a:cs typeface="Comic Sans MS"/>
              </a:rPr>
              <a:t>ie  Osterkarte</a:t>
            </a:r>
            <a:endParaRPr lang="pl-PL" sz="5400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3416300"/>
            <a:ext cx="12700" cy="127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3416300"/>
            <a:ext cx="12700" cy="1270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087" y="2342359"/>
            <a:ext cx="4799826" cy="34640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50137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 das Osternest</a:t>
            </a:r>
            <a:endParaRPr lang="pl-PL" sz="5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 flipV="1">
            <a:off x="457200" y="-956737"/>
            <a:ext cx="8229600" cy="778938"/>
          </a:xfr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5286" y="2054803"/>
            <a:ext cx="5443103" cy="4361943"/>
          </a:xfrm>
          <a:prstGeom prst="rect">
            <a:avLst/>
          </a:prstGeom>
          <a:ln w="57150" cmpd="sng">
            <a:solidFill>
              <a:srgbClr val="008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957716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das  Osterfeuer</a:t>
            </a:r>
            <a:endParaRPr lang="pl-PL" sz="5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/>
          <a:srcRect t="22502" b="22502"/>
          <a:stretch>
            <a:fillRect/>
          </a:stretch>
        </p:blipFill>
        <p:spPr/>
      </p:pic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3416300"/>
            <a:ext cx="12700" cy="127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415" y="1979459"/>
            <a:ext cx="6399769" cy="4146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7392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FF660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FF6600"/>
                </a:solidFill>
                <a:latin typeface="Comic Sans MS"/>
                <a:cs typeface="Comic Sans MS"/>
              </a:rPr>
              <a:t>  die Osterreiter</a:t>
            </a:r>
            <a:endParaRPr lang="pl-PL" sz="5400" dirty="0">
              <a:solidFill>
                <a:srgbClr val="FF66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9716" r="-9716"/>
          <a:stretch>
            <a:fillRect/>
          </a:stretch>
        </p:blipFill>
        <p:spPr>
          <a:xfrm>
            <a:off x="2032022" y="2276347"/>
            <a:ext cx="5310688" cy="3298825"/>
          </a:xfrm>
        </p:spPr>
      </p:pic>
      <p:sp>
        <p:nvSpPr>
          <p:cNvPr id="5" name="PoleTekstowe 4"/>
          <p:cNvSpPr txBox="1"/>
          <p:nvPr/>
        </p:nvSpPr>
        <p:spPr>
          <a:xfrm>
            <a:off x="1847356" y="8247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7" name="PoleTekstowe 6"/>
          <p:cNvSpPr txBox="1"/>
          <p:nvPr/>
        </p:nvSpPr>
        <p:spPr>
          <a:xfrm>
            <a:off x="10473849" y="32001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8" name="PoleTekstowe 7"/>
          <p:cNvSpPr txBox="1"/>
          <p:nvPr/>
        </p:nvSpPr>
        <p:spPr>
          <a:xfrm>
            <a:off x="10886205" y="32166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9" name="PoleTekstowe 8"/>
          <p:cNvSpPr txBox="1"/>
          <p:nvPr/>
        </p:nvSpPr>
        <p:spPr>
          <a:xfrm>
            <a:off x="10160458" y="32496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030620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  </a:t>
            </a:r>
            <a:r>
              <a:rPr lang="pl-PL" sz="5400" dirty="0" smtClean="0">
                <a:solidFill>
                  <a:srgbClr val="000090"/>
                </a:solidFill>
                <a:latin typeface="Comic Sans MS"/>
                <a:cs typeface="Comic Sans MS"/>
              </a:rPr>
              <a:t>die Eiersuche</a:t>
            </a:r>
            <a:endParaRPr lang="pl-PL" sz="5400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0" y="1732164"/>
            <a:ext cx="9144000" cy="4767059"/>
          </a:xfrm>
        </p:spPr>
      </p:pic>
    </p:spTree>
    <p:extLst>
      <p:ext uri="{BB962C8B-B14F-4D97-AF65-F5344CB8AC3E}">
        <p14:creationId xmlns="" xmlns:p14="http://schemas.microsoft.com/office/powerpoint/2010/main" val="7243677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CCFFCC"/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66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Frohe Ostern ! </a:t>
            </a:r>
            <a:endParaRPr lang="pl-PL" sz="66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22560" r="-22560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090095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143000"/>
                    </a14:imgEffect>
                    <a14:imgEffect>
                      <a14:brightnessContrast bright="15000" contrast="17000"/>
                    </a14:imgEffect>
                  </a14:imgLayer>
                </a14:imgProps>
              </a:ext>
            </a:extLst>
          </a:blip>
          <a:srcRect l="-38491" r="-38491"/>
          <a:stretch>
            <a:fillRect/>
          </a:stretch>
        </p:blipFill>
        <p:spPr>
          <a:xfrm>
            <a:off x="638637" y="1962963"/>
            <a:ext cx="8229600" cy="4344651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000090"/>
                </a:solidFill>
                <a:latin typeface="Comic Sans MS"/>
                <a:cs typeface="Comic Sans MS"/>
              </a:rPr>
              <a:t>die Auferstehung</a:t>
            </a:r>
            <a:endParaRPr lang="pl-PL" sz="5400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90227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t="5479" b="5479"/>
          <a:stretch>
            <a:fillRect/>
          </a:stretch>
        </p:blipFill>
        <p:spPr/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0080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as Osterlamm</a:t>
            </a:r>
            <a:endParaRPr lang="pl-PL" sz="5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6642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77916" r="-77916"/>
          <a:stretch>
            <a:fillRect/>
          </a:stretch>
        </p:blipFill>
        <p:spPr/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0080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as Osterei</a:t>
            </a:r>
            <a:endParaRPr lang="pl-PL" sz="5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31017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77916" r="-77916"/>
          <a:stretch>
            <a:fillRect/>
          </a:stretch>
        </p:blipFill>
        <p:spPr>
          <a:xfrm>
            <a:off x="-1828800" y="1870075"/>
            <a:ext cx="8229600" cy="4525963"/>
          </a:xfrm>
        </p:spPr>
      </p:pic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3"/>
          <a:srcRect l="-77916" r="-77916"/>
          <a:stretch>
            <a:fillRect/>
          </a:stretch>
        </p:blipFill>
        <p:spPr>
          <a:xfrm>
            <a:off x="2568575" y="1870075"/>
            <a:ext cx="8229600" cy="4525963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FF66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FF66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FF6600"/>
                </a:solidFill>
                <a:latin typeface="Comic Sans MS"/>
                <a:cs typeface="Comic Sans MS"/>
              </a:rPr>
              <a:t>ie Ostereier</a:t>
            </a:r>
            <a:endParaRPr lang="pl-PL" sz="5400" dirty="0">
              <a:solidFill>
                <a:srgbClr val="FF66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0031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FF0000"/>
                </a:solidFill>
                <a:latin typeface="Comic Sans MS"/>
                <a:cs typeface="Comic Sans MS"/>
              </a:rPr>
              <a:t>er Osterhase</a:t>
            </a:r>
            <a:endParaRPr lang="pl-PL" sz="5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12" name="Symbol zastępczy zawartości 11"/>
          <p:cNvPicPr>
            <a:picLocks noGrp="1" noChangeAspect="1"/>
          </p:cNvPicPr>
          <p:nvPr>
            <p:ph idx="1"/>
          </p:nvPr>
        </p:nvPicPr>
        <p:blipFill>
          <a:blip r:embed="rId2"/>
          <a:srcRect l="-54784" r="-54784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14535706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0080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008000"/>
                </a:solidFill>
                <a:latin typeface="Comic Sans MS"/>
                <a:cs typeface="Comic Sans MS"/>
              </a:rPr>
              <a:t>as  Osterküken</a:t>
            </a:r>
            <a:endParaRPr lang="pl-PL" sz="5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25675" r="-25675"/>
          <a:stretch>
            <a:fillRect/>
          </a:stretch>
        </p:blipFill>
        <p:spPr/>
      </p:pic>
      <p:sp>
        <p:nvSpPr>
          <p:cNvPr id="3" name="Prostokąt 2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 </a:t>
            </a:r>
            <a:r>
              <a:rPr lang="pl-PL" dirty="0" smtClean="0"/>
              <a:t>                          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9246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lang="pl-PL" sz="5400" dirty="0" smtClean="0">
                <a:solidFill>
                  <a:srgbClr val="FF0000"/>
                </a:solidFill>
                <a:latin typeface="Comic Sans MS"/>
                <a:cs typeface="Comic Sans MS"/>
              </a:rPr>
              <a:t>er Osterkorb</a:t>
            </a:r>
            <a:endParaRPr lang="pl-PL" sz="5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74744" r="-74744"/>
          <a:stretch>
            <a:fillRect/>
          </a:stretch>
        </p:blipFill>
        <p:spPr>
          <a:xfrm>
            <a:off x="158750" y="1635125"/>
            <a:ext cx="9144000" cy="4984750"/>
          </a:xfrm>
        </p:spPr>
      </p:pic>
    </p:spTree>
    <p:extLst>
      <p:ext uri="{BB962C8B-B14F-4D97-AF65-F5344CB8AC3E}">
        <p14:creationId xmlns="" xmlns:p14="http://schemas.microsoft.com/office/powerpoint/2010/main" val="10075998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 w="5715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pl-PL" sz="5400" dirty="0" smtClean="0">
                <a:solidFill>
                  <a:srgbClr val="FF0000"/>
                </a:solidFill>
                <a:latin typeface="Comic Sans MS"/>
                <a:cs typeface="Comic Sans MS"/>
              </a:rPr>
              <a:t>  der Osterstrauβ</a:t>
            </a:r>
            <a:endParaRPr lang="pl-PL" sz="5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rcRect l="-58484" r="-58484"/>
          <a:stretch>
            <a:fillRect/>
          </a:stretch>
        </p:blipFill>
        <p:spPr>
          <a:xfrm>
            <a:off x="457200" y="1600200"/>
            <a:ext cx="8229600" cy="5060217"/>
          </a:xfrm>
        </p:spPr>
      </p:pic>
    </p:spTree>
    <p:extLst>
      <p:ext uri="{BB962C8B-B14F-4D97-AF65-F5344CB8AC3E}">
        <p14:creationId xmlns="" xmlns:p14="http://schemas.microsoft.com/office/powerpoint/2010/main" val="1895792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39</Words>
  <Application>Microsoft Office PowerPoint</Application>
  <PresentationFormat>Προβολή στην οθόνη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Motyw pakietu Office</vt:lpstr>
      <vt:lpstr> Frohes Osterfest !  </vt:lpstr>
      <vt:lpstr>die Auferstehung</vt:lpstr>
      <vt:lpstr>das Osterlamm</vt:lpstr>
      <vt:lpstr>das Osterei</vt:lpstr>
      <vt:lpstr>die Ostereier</vt:lpstr>
      <vt:lpstr>der Osterhase</vt:lpstr>
      <vt:lpstr>das  Osterküken</vt:lpstr>
      <vt:lpstr>der Osterkorb</vt:lpstr>
      <vt:lpstr>  der Osterstrauβ</vt:lpstr>
      <vt:lpstr>die  Osterkarte</vt:lpstr>
      <vt:lpstr> das Osternest</vt:lpstr>
      <vt:lpstr>das  Osterfeuer</vt:lpstr>
      <vt:lpstr>  die Osterreiter</vt:lpstr>
      <vt:lpstr>  die Eiersuche</vt:lpstr>
      <vt:lpstr>Frohe Ostern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Mieszkowska-Biniaś</dc:creator>
  <cp:lastModifiedBy>gogo</cp:lastModifiedBy>
  <cp:revision>71</cp:revision>
  <dcterms:created xsi:type="dcterms:W3CDTF">2012-02-24T18:01:24Z</dcterms:created>
  <dcterms:modified xsi:type="dcterms:W3CDTF">2021-04-18T11:54:56Z</dcterms:modified>
</cp:coreProperties>
</file>